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4"/>
  </p:sldMasterIdLst>
  <p:sldIdLst>
    <p:sldId id="256" r:id="rId5"/>
  </p:sldIdLst>
  <p:sldSz cx="22321838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116745-991D-4EFF-82CA-423F9059889E}" v="170" dt="2026-03-18T14:43:33.6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652" y="-744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GONZALES" userId="5c6e929c-c2ea-4e35-abb8-612562767244" providerId="ADAL" clId="{85584A81-CA1E-4C6E-AC4A-2B43E9CD9ADE}"/>
    <pc:docChg chg="undo redo custSel addSld delSld modSld modMainMaster">
      <pc:chgData name="Paul GONZALES" userId="5c6e929c-c2ea-4e35-abb8-612562767244" providerId="ADAL" clId="{85584A81-CA1E-4C6E-AC4A-2B43E9CD9ADE}" dt="2026-03-31T16:27:42.769" v="7126" actId="14100"/>
      <pc:docMkLst>
        <pc:docMk/>
      </pc:docMkLst>
      <pc:sldChg chg="addSp delSp modSp mod">
        <pc:chgData name="Paul GONZALES" userId="5c6e929c-c2ea-4e35-abb8-612562767244" providerId="ADAL" clId="{85584A81-CA1E-4C6E-AC4A-2B43E9CD9ADE}" dt="2026-03-31T16:27:42.769" v="7126" actId="14100"/>
        <pc:sldMkLst>
          <pc:docMk/>
          <pc:sldMk cId="1529632286" sldId="256"/>
        </pc:sldMkLst>
        <pc:spChg chg="add mod">
          <ac:chgData name="Paul GONZALES" userId="5c6e929c-c2ea-4e35-abb8-612562767244" providerId="ADAL" clId="{85584A81-CA1E-4C6E-AC4A-2B43E9CD9ADE}" dt="2026-03-18T10:40:48.944" v="5456" actId="13926"/>
          <ac:spMkLst>
            <pc:docMk/>
            <pc:sldMk cId="1529632286" sldId="256"/>
            <ac:spMk id="2" creationId="{45F372ED-4003-7A3D-89CD-C0EF5DF24E3A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3" creationId="{BAAA61E8-0C5A-4554-3A63-07DD606EC64A}"/>
          </ac:spMkLst>
        </pc:spChg>
        <pc:spChg chg="add mod">
          <ac:chgData name="Paul GONZALES" userId="5c6e929c-c2ea-4e35-abb8-612562767244" providerId="ADAL" clId="{85584A81-CA1E-4C6E-AC4A-2B43E9CD9ADE}" dt="2026-03-05T13:16:15.868" v="3437"/>
          <ac:spMkLst>
            <pc:docMk/>
            <pc:sldMk cId="1529632286" sldId="256"/>
            <ac:spMk id="4" creationId="{302DF8D8-A55F-DB02-E58B-F55F901F870B}"/>
          </ac:spMkLst>
        </pc:spChg>
        <pc:spChg chg="add mod">
          <ac:chgData name="Paul GONZALES" userId="5c6e929c-c2ea-4e35-abb8-612562767244" providerId="ADAL" clId="{85584A81-CA1E-4C6E-AC4A-2B43E9CD9ADE}" dt="2026-03-05T13:17:59.896" v="3588" actId="1037"/>
          <ac:spMkLst>
            <pc:docMk/>
            <pc:sldMk cId="1529632286" sldId="256"/>
            <ac:spMk id="7" creationId="{E5BE7EFF-6116-A880-BC9C-3B39A6146C7E}"/>
          </ac:spMkLst>
        </pc:spChg>
        <pc:spChg chg="add mod">
          <ac:chgData name="Paul GONZALES" userId="5c6e929c-c2ea-4e35-abb8-612562767244" providerId="ADAL" clId="{85584A81-CA1E-4C6E-AC4A-2B43E9CD9ADE}" dt="2026-03-18T10:41:30.952" v="5484" actId="13926"/>
          <ac:spMkLst>
            <pc:docMk/>
            <pc:sldMk cId="1529632286" sldId="256"/>
            <ac:spMk id="11" creationId="{0FC4EFDC-35A6-907B-C613-E7FF712888A8}"/>
          </ac:spMkLst>
        </pc:spChg>
        <pc:spChg chg="add mod">
          <ac:chgData name="Paul GONZALES" userId="5c6e929c-c2ea-4e35-abb8-612562767244" providerId="ADAL" clId="{85584A81-CA1E-4C6E-AC4A-2B43E9CD9ADE}" dt="2026-03-31T15:50:40.566" v="6976" actId="14100"/>
          <ac:spMkLst>
            <pc:docMk/>
            <pc:sldMk cId="1529632286" sldId="256"/>
            <ac:spMk id="15" creationId="{670C04ED-28B0-1C8D-FAB5-4EB1492B408B}"/>
          </ac:spMkLst>
        </pc:spChg>
        <pc:spChg chg="add mod">
          <ac:chgData name="Paul GONZALES" userId="5c6e929c-c2ea-4e35-abb8-612562767244" providerId="ADAL" clId="{85584A81-CA1E-4C6E-AC4A-2B43E9CD9ADE}" dt="2026-03-18T10:52:56.579" v="5980" actId="20577"/>
          <ac:spMkLst>
            <pc:docMk/>
            <pc:sldMk cId="1529632286" sldId="256"/>
            <ac:spMk id="16" creationId="{877C704F-C854-F845-A742-4759FD55A245}"/>
          </ac:spMkLst>
        </pc:spChg>
        <pc:spChg chg="add mod">
          <ac:chgData name="Paul GONZALES" userId="5c6e929c-c2ea-4e35-abb8-612562767244" providerId="ADAL" clId="{85584A81-CA1E-4C6E-AC4A-2B43E9CD9ADE}" dt="2026-03-05T13:13:20.544" v="3426" actId="1036"/>
          <ac:spMkLst>
            <pc:docMk/>
            <pc:sldMk cId="1529632286" sldId="256"/>
            <ac:spMk id="25" creationId="{FAAE6EBC-47D1-528A-CB7B-CDA647B46290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36" creationId="{EF2EF80B-AEE9-0012-1CA8-862044712769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46" creationId="{4D1D623E-5EFC-0DA7-159C-F23376357563}"/>
          </ac:spMkLst>
        </pc:spChg>
        <pc:spChg chg="add mod">
          <ac:chgData name="Paul GONZALES" userId="5c6e929c-c2ea-4e35-abb8-612562767244" providerId="ADAL" clId="{85584A81-CA1E-4C6E-AC4A-2B43E9CD9ADE}" dt="2026-03-18T11:04:48.052" v="6363" actId="14100"/>
          <ac:spMkLst>
            <pc:docMk/>
            <pc:sldMk cId="1529632286" sldId="256"/>
            <ac:spMk id="48" creationId="{F0D1EEE5-5D4E-B022-BB3F-C68B1CFFD0A1}"/>
          </ac:spMkLst>
        </pc:spChg>
        <pc:spChg chg="add mod">
          <ac:chgData name="Paul GONZALES" userId="5c6e929c-c2ea-4e35-abb8-612562767244" providerId="ADAL" clId="{85584A81-CA1E-4C6E-AC4A-2B43E9CD9ADE}" dt="2026-03-18T14:38:07.432" v="6686" actId="1036"/>
          <ac:spMkLst>
            <pc:docMk/>
            <pc:sldMk cId="1529632286" sldId="256"/>
            <ac:spMk id="52" creationId="{1F05792B-1BE9-281C-0282-2F0FA169AD41}"/>
          </ac:spMkLst>
        </pc:spChg>
        <pc:spChg chg="add mod">
          <ac:chgData name="Paul GONZALES" userId="5c6e929c-c2ea-4e35-abb8-612562767244" providerId="ADAL" clId="{85584A81-CA1E-4C6E-AC4A-2B43E9CD9ADE}" dt="2026-03-18T14:46:18.164" v="6853" actId="13926"/>
          <ac:spMkLst>
            <pc:docMk/>
            <pc:sldMk cId="1529632286" sldId="256"/>
            <ac:spMk id="57" creationId="{020BA3E1-A213-184D-BA1B-853821FA1F6A}"/>
          </ac:spMkLst>
        </pc:spChg>
        <pc:spChg chg="add mod">
          <ac:chgData name="Paul GONZALES" userId="5c6e929c-c2ea-4e35-abb8-612562767244" providerId="ADAL" clId="{85584A81-CA1E-4C6E-AC4A-2B43E9CD9ADE}" dt="2026-03-18T14:38:07.432" v="6686" actId="1036"/>
          <ac:spMkLst>
            <pc:docMk/>
            <pc:sldMk cId="1529632286" sldId="256"/>
            <ac:spMk id="60" creationId="{FF57F2B9-5A87-5CDC-C10D-FBF70414E569}"/>
          </ac:spMkLst>
        </pc:spChg>
        <pc:spChg chg="add mod">
          <ac:chgData name="Paul GONZALES" userId="5c6e929c-c2ea-4e35-abb8-612562767244" providerId="ADAL" clId="{85584A81-CA1E-4C6E-AC4A-2B43E9CD9ADE}" dt="2026-03-05T13:20:02.554" v="3608" actId="1076"/>
          <ac:spMkLst>
            <pc:docMk/>
            <pc:sldMk cId="1529632286" sldId="256"/>
            <ac:spMk id="67" creationId="{21AF4153-629E-B67E-43D8-F29285641226}"/>
          </ac:spMkLst>
        </pc:spChg>
        <pc:spChg chg="add mod">
          <ac:chgData name="Paul GONZALES" userId="5c6e929c-c2ea-4e35-abb8-612562767244" providerId="ADAL" clId="{85584A81-CA1E-4C6E-AC4A-2B43E9CD9ADE}" dt="2026-03-18T11:01:15.349" v="6277" actId="14100"/>
          <ac:spMkLst>
            <pc:docMk/>
            <pc:sldMk cId="1529632286" sldId="256"/>
            <ac:spMk id="72" creationId="{F4C8D891-B62C-DEB8-1F93-5070029198B7}"/>
          </ac:spMkLst>
        </pc:spChg>
        <pc:spChg chg="add mod">
          <ac:chgData name="Paul GONZALES" userId="5c6e929c-c2ea-4e35-abb8-612562767244" providerId="ADAL" clId="{85584A81-CA1E-4C6E-AC4A-2B43E9CD9ADE}" dt="2026-03-18T14:38:40.737" v="6688" actId="1076"/>
          <ac:spMkLst>
            <pc:docMk/>
            <pc:sldMk cId="1529632286" sldId="256"/>
            <ac:spMk id="77" creationId="{DD56B82A-427E-36AB-9E8A-9A59C38E9618}"/>
          </ac:spMkLst>
        </pc:spChg>
        <pc:spChg chg="add mod">
          <ac:chgData name="Paul GONZALES" userId="5c6e929c-c2ea-4e35-abb8-612562767244" providerId="ADAL" clId="{85584A81-CA1E-4C6E-AC4A-2B43E9CD9ADE}" dt="2026-03-18T10:48:57.329" v="5928" actId="20577"/>
          <ac:spMkLst>
            <pc:docMk/>
            <pc:sldMk cId="1529632286" sldId="256"/>
            <ac:spMk id="84" creationId="{B4DC6079-3165-2EDA-9D08-85DC79927DD2}"/>
          </ac:spMkLst>
        </pc:spChg>
        <pc:spChg chg="add mod">
          <ac:chgData name="Paul GONZALES" userId="5c6e929c-c2ea-4e35-abb8-612562767244" providerId="ADAL" clId="{85584A81-CA1E-4C6E-AC4A-2B43E9CD9ADE}" dt="2026-03-05T13:13:20.544" v="3426" actId="1036"/>
          <ac:spMkLst>
            <pc:docMk/>
            <pc:sldMk cId="1529632286" sldId="256"/>
            <ac:spMk id="85" creationId="{BD8B019C-B92B-D654-ECE5-F91CB48ED335}"/>
          </ac:spMkLst>
        </pc:spChg>
        <pc:spChg chg="add mod">
          <ac:chgData name="Paul GONZALES" userId="5c6e929c-c2ea-4e35-abb8-612562767244" providerId="ADAL" clId="{85584A81-CA1E-4C6E-AC4A-2B43E9CD9ADE}" dt="2026-03-18T10:49:06.919" v="5956" actId="20577"/>
          <ac:spMkLst>
            <pc:docMk/>
            <pc:sldMk cId="1529632286" sldId="256"/>
            <ac:spMk id="87" creationId="{BDD23880-CA2F-A508-D85B-0A734097BE58}"/>
          </ac:spMkLst>
        </pc:spChg>
        <pc:spChg chg="add mod">
          <ac:chgData name="Paul GONZALES" userId="5c6e929c-c2ea-4e35-abb8-612562767244" providerId="ADAL" clId="{85584A81-CA1E-4C6E-AC4A-2B43E9CD9ADE}" dt="2026-03-18T14:40:27.726" v="6696" actId="1076"/>
          <ac:spMkLst>
            <pc:docMk/>
            <pc:sldMk cId="1529632286" sldId="256"/>
            <ac:spMk id="91" creationId="{225B04A5-58EC-F47E-BA1B-9CBF8EF10639}"/>
          </ac:spMkLst>
        </pc:spChg>
        <pc:spChg chg="add mod">
          <ac:chgData name="Paul GONZALES" userId="5c6e929c-c2ea-4e35-abb8-612562767244" providerId="ADAL" clId="{85584A81-CA1E-4C6E-AC4A-2B43E9CD9ADE}" dt="2026-03-05T13:24:38.775" v="3711" actId="14100"/>
          <ac:spMkLst>
            <pc:docMk/>
            <pc:sldMk cId="1529632286" sldId="256"/>
            <ac:spMk id="97" creationId="{4409D3BA-369D-2B49-6183-695672281694}"/>
          </ac:spMkLst>
        </pc:spChg>
        <pc:spChg chg="add mod">
          <ac:chgData name="Paul GONZALES" userId="5c6e929c-c2ea-4e35-abb8-612562767244" providerId="ADAL" clId="{85584A81-CA1E-4C6E-AC4A-2B43E9CD9ADE}" dt="2026-03-05T13:13:20.544" v="3426" actId="1036"/>
          <ac:spMkLst>
            <pc:docMk/>
            <pc:sldMk cId="1529632286" sldId="256"/>
            <ac:spMk id="102" creationId="{484E4D45-59BA-B361-F785-1F78F60C25C6}"/>
          </ac:spMkLst>
        </pc:spChg>
        <pc:spChg chg="add mod">
          <ac:chgData name="Paul GONZALES" userId="5c6e929c-c2ea-4e35-abb8-612562767244" providerId="ADAL" clId="{85584A81-CA1E-4C6E-AC4A-2B43E9CD9ADE}" dt="2026-03-18T14:41:11.225" v="6701" actId="1076"/>
          <ac:spMkLst>
            <pc:docMk/>
            <pc:sldMk cId="1529632286" sldId="256"/>
            <ac:spMk id="103" creationId="{0ABE366A-8684-C2AC-5336-49406DB622CB}"/>
          </ac:spMkLst>
        </pc:spChg>
        <pc:spChg chg="add mod">
          <ac:chgData name="Paul GONZALES" userId="5c6e929c-c2ea-4e35-abb8-612562767244" providerId="ADAL" clId="{85584A81-CA1E-4C6E-AC4A-2B43E9CD9ADE}" dt="2026-03-05T13:24:51.631" v="3713" actId="1076"/>
          <ac:spMkLst>
            <pc:docMk/>
            <pc:sldMk cId="1529632286" sldId="256"/>
            <ac:spMk id="105" creationId="{6407167F-7CC9-19B6-D3A0-A5BD6D823E7E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108" creationId="{B045BC7E-C782-779F-9736-6CDCE4E0D263}"/>
          </ac:spMkLst>
        </pc:spChg>
        <pc:spChg chg="add mod">
          <ac:chgData name="Paul GONZALES" userId="5c6e929c-c2ea-4e35-abb8-612562767244" providerId="ADAL" clId="{85584A81-CA1E-4C6E-AC4A-2B43E9CD9ADE}" dt="2026-03-05T13:17:59.896" v="3588" actId="1037"/>
          <ac:spMkLst>
            <pc:docMk/>
            <pc:sldMk cId="1529632286" sldId="256"/>
            <ac:spMk id="111" creationId="{5F32B262-3BA7-7562-F951-21111EA53C8D}"/>
          </ac:spMkLst>
        </pc:spChg>
        <pc:spChg chg="add mod">
          <ac:chgData name="Paul GONZALES" userId="5c6e929c-c2ea-4e35-abb8-612562767244" providerId="ADAL" clId="{85584A81-CA1E-4C6E-AC4A-2B43E9CD9ADE}" dt="2026-03-18T10:54:27.461" v="6081" actId="13926"/>
          <ac:spMkLst>
            <pc:docMk/>
            <pc:sldMk cId="1529632286" sldId="256"/>
            <ac:spMk id="112" creationId="{D9A797B3-6110-4F45-E15F-006B25AA7405}"/>
          </ac:spMkLst>
        </pc:spChg>
        <pc:spChg chg="add mod">
          <ac:chgData name="Paul GONZALES" userId="5c6e929c-c2ea-4e35-abb8-612562767244" providerId="ADAL" clId="{85584A81-CA1E-4C6E-AC4A-2B43E9CD9ADE}" dt="2026-03-05T13:20:37.583" v="3612" actId="1076"/>
          <ac:spMkLst>
            <pc:docMk/>
            <pc:sldMk cId="1529632286" sldId="256"/>
            <ac:spMk id="120" creationId="{454C34D8-C18B-83F9-1140-8EC5F55CC0BB}"/>
          </ac:spMkLst>
        </pc:spChg>
        <pc:spChg chg="mod">
          <ac:chgData name="Paul GONZALES" userId="5c6e929c-c2ea-4e35-abb8-612562767244" providerId="ADAL" clId="{85584A81-CA1E-4C6E-AC4A-2B43E9CD9ADE}" dt="2026-03-18T10:42:49.209" v="5624" actId="20577"/>
          <ac:spMkLst>
            <pc:docMk/>
            <pc:sldMk cId="1529632286" sldId="256"/>
            <ac:spMk id="126" creationId="{9A041432-973A-26C6-9674-AEBFB1AFBBB6}"/>
          </ac:spMkLst>
        </pc:spChg>
        <pc:spChg chg="add mod">
          <ac:chgData name="Paul GONZALES" userId="5c6e929c-c2ea-4e35-abb8-612562767244" providerId="ADAL" clId="{85584A81-CA1E-4C6E-AC4A-2B43E9CD9ADE}" dt="2026-03-05T13:24:54.088" v="3714" actId="1076"/>
          <ac:spMkLst>
            <pc:docMk/>
            <pc:sldMk cId="1529632286" sldId="256"/>
            <ac:spMk id="128" creationId="{EA5CEB53-D047-CBE4-8A18-561EFD480010}"/>
          </ac:spMkLst>
        </pc:spChg>
        <pc:spChg chg="add mod">
          <ac:chgData name="Paul GONZALES" userId="5c6e929c-c2ea-4e35-abb8-612562767244" providerId="ADAL" clId="{85584A81-CA1E-4C6E-AC4A-2B43E9CD9ADE}" dt="2026-03-31T15:51:22.743" v="7024" actId="1037"/>
          <ac:spMkLst>
            <pc:docMk/>
            <pc:sldMk cId="1529632286" sldId="256"/>
            <ac:spMk id="129" creationId="{B8E933E7-7DB9-C520-CE08-59014DBB7FB1}"/>
          </ac:spMkLst>
        </pc:spChg>
        <pc:spChg chg="mod">
          <ac:chgData name="Paul GONZALES" userId="5c6e929c-c2ea-4e35-abb8-612562767244" providerId="ADAL" clId="{85584A81-CA1E-4C6E-AC4A-2B43E9CD9ADE}" dt="2026-03-18T10:43:37.582" v="5630" actId="20577"/>
          <ac:spMkLst>
            <pc:docMk/>
            <pc:sldMk cId="1529632286" sldId="256"/>
            <ac:spMk id="132" creationId="{72AEFD5C-E9D8-682A-3C68-AE74DCA32A3D}"/>
          </ac:spMkLst>
        </pc:spChg>
        <pc:spChg chg="add del mod">
          <ac:chgData name="Paul GONZALES" userId="5c6e929c-c2ea-4e35-abb8-612562767244" providerId="ADAL" clId="{85584A81-CA1E-4C6E-AC4A-2B43E9CD9ADE}" dt="2026-03-18T10:39:34.554" v="5428" actId="13926"/>
          <ac:spMkLst>
            <pc:docMk/>
            <pc:sldMk cId="1529632286" sldId="256"/>
            <ac:spMk id="135" creationId="{468D7ABF-EFF4-9A1C-B476-47D65C829F96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141" creationId="{4FD8C8E4-8AA0-28F2-4438-CD472962A02F}"/>
          </ac:spMkLst>
        </pc:spChg>
        <pc:spChg chg="add mod">
          <ac:chgData name="Paul GONZALES" userId="5c6e929c-c2ea-4e35-abb8-612562767244" providerId="ADAL" clId="{85584A81-CA1E-4C6E-AC4A-2B43E9CD9ADE}" dt="2026-03-18T14:38:07.432" v="6686" actId="1036"/>
          <ac:spMkLst>
            <pc:docMk/>
            <pc:sldMk cId="1529632286" sldId="256"/>
            <ac:spMk id="142" creationId="{C69DFD1A-7045-6E62-519D-B449FB1E9C9A}"/>
          </ac:spMkLst>
        </pc:spChg>
        <pc:spChg chg="add mod">
          <ac:chgData name="Paul GONZALES" userId="5c6e929c-c2ea-4e35-abb8-612562767244" providerId="ADAL" clId="{85584A81-CA1E-4C6E-AC4A-2B43E9CD9ADE}" dt="2026-03-05T13:51:56.896" v="4523" actId="1035"/>
          <ac:spMkLst>
            <pc:docMk/>
            <pc:sldMk cId="1529632286" sldId="256"/>
            <ac:spMk id="146" creationId="{461BE55D-B6B4-E70E-075C-F2142BCB2314}"/>
          </ac:spMkLst>
        </pc:spChg>
        <pc:spChg chg="add mod">
          <ac:chgData name="Paul GONZALES" userId="5c6e929c-c2ea-4e35-abb8-612562767244" providerId="ADAL" clId="{85584A81-CA1E-4C6E-AC4A-2B43E9CD9ADE}" dt="2026-03-31T15:51:22.743" v="7024" actId="1037"/>
          <ac:spMkLst>
            <pc:docMk/>
            <pc:sldMk cId="1529632286" sldId="256"/>
            <ac:spMk id="147" creationId="{5AAD240C-4C2A-0CAF-4C5A-539848C3952A}"/>
          </ac:spMkLst>
        </pc:spChg>
        <pc:spChg chg="add mod">
          <ac:chgData name="Paul GONZALES" userId="5c6e929c-c2ea-4e35-abb8-612562767244" providerId="ADAL" clId="{85584A81-CA1E-4C6E-AC4A-2B43E9CD9ADE}" dt="2026-03-05T13:42:56.330" v="4086" actId="20577"/>
          <ac:spMkLst>
            <pc:docMk/>
            <pc:sldMk cId="1529632286" sldId="256"/>
            <ac:spMk id="153" creationId="{32A1059D-F623-B24B-8E4E-527E6A410411}"/>
          </ac:spMkLst>
        </pc:spChg>
        <pc:spChg chg="add mod">
          <ac:chgData name="Paul GONZALES" userId="5c6e929c-c2ea-4e35-abb8-612562767244" providerId="ADAL" clId="{85584A81-CA1E-4C6E-AC4A-2B43E9CD9ADE}" dt="2026-03-05T13:51:44.722" v="4467" actId="1035"/>
          <ac:spMkLst>
            <pc:docMk/>
            <pc:sldMk cId="1529632286" sldId="256"/>
            <ac:spMk id="158" creationId="{D023C612-2E6F-6A17-0D52-9BEE2F94B94D}"/>
          </ac:spMkLst>
        </pc:spChg>
        <pc:spChg chg="add mod">
          <ac:chgData name="Paul GONZALES" userId="5c6e929c-c2ea-4e35-abb8-612562767244" providerId="ADAL" clId="{85584A81-CA1E-4C6E-AC4A-2B43E9CD9ADE}" dt="2026-03-05T13:51:44.722" v="4467" actId="1035"/>
          <ac:spMkLst>
            <pc:docMk/>
            <pc:sldMk cId="1529632286" sldId="256"/>
            <ac:spMk id="159" creationId="{A79BAA73-FE43-EF20-0746-5A1B5D602759}"/>
          </ac:spMkLst>
        </pc:spChg>
        <pc:spChg chg="add mod">
          <ac:chgData name="Paul GONZALES" userId="5c6e929c-c2ea-4e35-abb8-612562767244" providerId="ADAL" clId="{85584A81-CA1E-4C6E-AC4A-2B43E9CD9ADE}" dt="2026-03-05T13:48:26.442" v="4352" actId="1076"/>
          <ac:spMkLst>
            <pc:docMk/>
            <pc:sldMk cId="1529632286" sldId="256"/>
            <ac:spMk id="162" creationId="{9E2B533B-A0A3-60F3-F9EB-F4E3DA00256B}"/>
          </ac:spMkLst>
        </pc:spChg>
        <pc:spChg chg="add mod">
          <ac:chgData name="Paul GONZALES" userId="5c6e929c-c2ea-4e35-abb8-612562767244" providerId="ADAL" clId="{85584A81-CA1E-4C6E-AC4A-2B43E9CD9ADE}" dt="2026-03-05T13:48:44.756" v="4355" actId="1076"/>
          <ac:spMkLst>
            <pc:docMk/>
            <pc:sldMk cId="1529632286" sldId="256"/>
            <ac:spMk id="165" creationId="{F9BEF2B5-6027-627D-C846-78616968C55E}"/>
          </ac:spMkLst>
        </pc:spChg>
        <pc:spChg chg="add mod">
          <ac:chgData name="Paul GONZALES" userId="5c6e929c-c2ea-4e35-abb8-612562767244" providerId="ADAL" clId="{85584A81-CA1E-4C6E-AC4A-2B43E9CD9ADE}" dt="2026-03-31T15:57:39.235" v="7125" actId="20577"/>
          <ac:spMkLst>
            <pc:docMk/>
            <pc:sldMk cId="1529632286" sldId="256"/>
            <ac:spMk id="166" creationId="{2DFBB198-DCE8-EA28-903A-D3F86AAB7EB3}"/>
          </ac:spMkLst>
        </pc:spChg>
        <pc:spChg chg="add mod">
          <ac:chgData name="Paul GONZALES" userId="5c6e929c-c2ea-4e35-abb8-612562767244" providerId="ADAL" clId="{85584A81-CA1E-4C6E-AC4A-2B43E9CD9ADE}" dt="2026-03-05T13:51:44.722" v="4467" actId="1035"/>
          <ac:spMkLst>
            <pc:docMk/>
            <pc:sldMk cId="1529632286" sldId="256"/>
            <ac:spMk id="167" creationId="{36CD2069-3BAB-548B-22EA-39A20EDD10A9}"/>
          </ac:spMkLst>
        </pc:spChg>
        <pc:spChg chg="add mod">
          <ac:chgData name="Paul GONZALES" userId="5c6e929c-c2ea-4e35-abb8-612562767244" providerId="ADAL" clId="{85584A81-CA1E-4C6E-AC4A-2B43E9CD9ADE}" dt="2026-03-05T13:17:08.783" v="3505" actId="1038"/>
          <ac:spMkLst>
            <pc:docMk/>
            <pc:sldMk cId="1529632286" sldId="256"/>
            <ac:spMk id="170" creationId="{4BCEE0F3-9D1D-A494-A667-50990D16EED7}"/>
          </ac:spMkLst>
        </pc:spChg>
        <pc:spChg chg="add mod">
          <ac:chgData name="Paul GONZALES" userId="5c6e929c-c2ea-4e35-abb8-612562767244" providerId="ADAL" clId="{85584A81-CA1E-4C6E-AC4A-2B43E9CD9ADE}" dt="2026-03-05T13:13:20.544" v="3426" actId="1036"/>
          <ac:spMkLst>
            <pc:docMk/>
            <pc:sldMk cId="1529632286" sldId="256"/>
            <ac:spMk id="185" creationId="{F2EAFCF3-70EF-00F3-E9F4-005221735801}"/>
          </ac:spMkLst>
        </pc:spChg>
        <pc:spChg chg="add mod">
          <ac:chgData name="Paul GONZALES" userId="5c6e929c-c2ea-4e35-abb8-612562767244" providerId="ADAL" clId="{85584A81-CA1E-4C6E-AC4A-2B43E9CD9ADE}" dt="2026-03-18T14:29:32.935" v="6490" actId="13926"/>
          <ac:spMkLst>
            <pc:docMk/>
            <pc:sldMk cId="1529632286" sldId="256"/>
            <ac:spMk id="190" creationId="{6E99DBC1-C256-6B01-EF33-887D7A3DEA52}"/>
          </ac:spMkLst>
        </pc:spChg>
        <pc:spChg chg="add mod">
          <ac:chgData name="Paul GONZALES" userId="5c6e929c-c2ea-4e35-abb8-612562767244" providerId="ADAL" clId="{85584A81-CA1E-4C6E-AC4A-2B43E9CD9ADE}" dt="2026-03-18T14:30:56.033" v="6585" actId="13926"/>
          <ac:spMkLst>
            <pc:docMk/>
            <pc:sldMk cId="1529632286" sldId="256"/>
            <ac:spMk id="192" creationId="{D5BD7BB6-E59A-8969-AFDE-B8F57782C8F8}"/>
          </ac:spMkLst>
        </pc:spChg>
        <pc:spChg chg="add mod">
          <ac:chgData name="Paul GONZALES" userId="5c6e929c-c2ea-4e35-abb8-612562767244" providerId="ADAL" clId="{85584A81-CA1E-4C6E-AC4A-2B43E9CD9ADE}" dt="2026-03-05T13:58:25.881" v="4701" actId="1076"/>
          <ac:spMkLst>
            <pc:docMk/>
            <pc:sldMk cId="1529632286" sldId="256"/>
            <ac:spMk id="195" creationId="{71C01D74-6E6E-2FDF-E3F0-7F5DFEA4A3FC}"/>
          </ac:spMkLst>
        </pc:spChg>
        <pc:spChg chg="add mod">
          <ac:chgData name="Paul GONZALES" userId="5c6e929c-c2ea-4e35-abb8-612562767244" providerId="ADAL" clId="{85584A81-CA1E-4C6E-AC4A-2B43E9CD9ADE}" dt="2026-03-05T13:58:42.937" v="4704" actId="1076"/>
          <ac:spMkLst>
            <pc:docMk/>
            <pc:sldMk cId="1529632286" sldId="256"/>
            <ac:spMk id="199" creationId="{6100FA73-2A18-D9F8-7F6D-B105898491A3}"/>
          </ac:spMkLst>
        </pc:spChg>
        <pc:spChg chg="add mod">
          <ac:chgData name="Paul GONZALES" userId="5c6e929c-c2ea-4e35-abb8-612562767244" providerId="ADAL" clId="{85584A81-CA1E-4C6E-AC4A-2B43E9CD9ADE}" dt="2026-03-05T15:06:46.315" v="4924" actId="1037"/>
          <ac:spMkLst>
            <pc:docMk/>
            <pc:sldMk cId="1529632286" sldId="256"/>
            <ac:spMk id="246" creationId="{FB697AEF-A25B-D302-A927-05EA66D1E65E}"/>
          </ac:spMkLst>
        </pc:spChg>
        <pc:spChg chg="add mod">
          <ac:chgData name="Paul GONZALES" userId="5c6e929c-c2ea-4e35-abb8-612562767244" providerId="ADAL" clId="{85584A81-CA1E-4C6E-AC4A-2B43E9CD9ADE}" dt="2026-03-05T15:11:37.688" v="5031" actId="1076"/>
          <ac:spMkLst>
            <pc:docMk/>
            <pc:sldMk cId="1529632286" sldId="256"/>
            <ac:spMk id="248" creationId="{8836C42E-72A8-9C95-E198-21AB91D82D36}"/>
          </ac:spMkLst>
        </pc:spChg>
        <pc:spChg chg="add mod">
          <ac:chgData name="Paul GONZALES" userId="5c6e929c-c2ea-4e35-abb8-612562767244" providerId="ADAL" clId="{85584A81-CA1E-4C6E-AC4A-2B43E9CD9ADE}" dt="2026-03-05T15:07:56.579" v="4958" actId="1076"/>
          <ac:spMkLst>
            <pc:docMk/>
            <pc:sldMk cId="1529632286" sldId="256"/>
            <ac:spMk id="253" creationId="{9AF2D3F9-8D4F-3DC7-BBF5-6D0C21555006}"/>
          </ac:spMkLst>
        </pc:spChg>
        <pc:spChg chg="add mod">
          <ac:chgData name="Paul GONZALES" userId="5c6e929c-c2ea-4e35-abb8-612562767244" providerId="ADAL" clId="{85584A81-CA1E-4C6E-AC4A-2B43E9CD9ADE}" dt="2026-03-05T15:09:38.347" v="5006" actId="1035"/>
          <ac:spMkLst>
            <pc:docMk/>
            <pc:sldMk cId="1529632286" sldId="256"/>
            <ac:spMk id="254" creationId="{D51EC729-C401-5F0B-1FD8-A10E39C3801D}"/>
          </ac:spMkLst>
        </pc:spChg>
        <pc:spChg chg="add mod">
          <ac:chgData name="Paul GONZALES" userId="5c6e929c-c2ea-4e35-abb8-612562767244" providerId="ADAL" clId="{85584A81-CA1E-4C6E-AC4A-2B43E9CD9ADE}" dt="2026-03-05T15:10:48.663" v="5021" actId="20577"/>
          <ac:spMkLst>
            <pc:docMk/>
            <pc:sldMk cId="1529632286" sldId="256"/>
            <ac:spMk id="264" creationId="{CE8D4D3A-96E1-A916-7602-8F5D1A279B15}"/>
          </ac:spMkLst>
        </pc:spChg>
        <pc:spChg chg="add mod">
          <ac:chgData name="Paul GONZALES" userId="5c6e929c-c2ea-4e35-abb8-612562767244" providerId="ADAL" clId="{85584A81-CA1E-4C6E-AC4A-2B43E9CD9ADE}" dt="2026-03-05T15:11:20.348" v="5030" actId="20577"/>
          <ac:spMkLst>
            <pc:docMk/>
            <pc:sldMk cId="1529632286" sldId="256"/>
            <ac:spMk id="268" creationId="{D3C3A403-E02D-93CD-927F-8631AA58A9E7}"/>
          </ac:spMkLst>
        </pc:spChg>
        <pc:spChg chg="add mod">
          <ac:chgData name="Paul GONZALES" userId="5c6e929c-c2ea-4e35-abb8-612562767244" providerId="ADAL" clId="{85584A81-CA1E-4C6E-AC4A-2B43E9CD9ADE}" dt="2026-03-05T15:11:51.335" v="5034" actId="1076"/>
          <ac:spMkLst>
            <pc:docMk/>
            <pc:sldMk cId="1529632286" sldId="256"/>
            <ac:spMk id="269" creationId="{076500C2-7849-C27E-2A93-7A7A21F66F40}"/>
          </ac:spMkLst>
        </pc:spChg>
        <pc:spChg chg="add mod">
          <ac:chgData name="Paul GONZALES" userId="5c6e929c-c2ea-4e35-abb8-612562767244" providerId="ADAL" clId="{85584A81-CA1E-4C6E-AC4A-2B43E9CD9ADE}" dt="2026-03-31T15:53:26.945" v="7087" actId="1037"/>
          <ac:spMkLst>
            <pc:docMk/>
            <pc:sldMk cId="1529632286" sldId="256"/>
            <ac:spMk id="271" creationId="{BA3A693B-E497-CCB6-344A-C7F4B29D92E6}"/>
          </ac:spMkLst>
        </pc:spChg>
        <pc:spChg chg="add mod">
          <ac:chgData name="Paul GONZALES" userId="5c6e929c-c2ea-4e35-abb8-612562767244" providerId="ADAL" clId="{85584A81-CA1E-4C6E-AC4A-2B43E9CD9ADE}" dt="2026-03-05T15:12:58.789" v="5070" actId="1038"/>
          <ac:spMkLst>
            <pc:docMk/>
            <pc:sldMk cId="1529632286" sldId="256"/>
            <ac:spMk id="272" creationId="{0CCA67D5-CD42-09D5-C81C-63AE8735500F}"/>
          </ac:spMkLst>
        </pc:spChg>
        <pc:spChg chg="add mod">
          <ac:chgData name="Paul GONZALES" userId="5c6e929c-c2ea-4e35-abb8-612562767244" providerId="ADAL" clId="{85584A81-CA1E-4C6E-AC4A-2B43E9CD9ADE}" dt="2026-03-05T15:14:00.123" v="5116" actId="1076"/>
          <ac:spMkLst>
            <pc:docMk/>
            <pc:sldMk cId="1529632286" sldId="256"/>
            <ac:spMk id="277" creationId="{5A866B52-A4D2-9C15-3B11-5BD85F4D0FDF}"/>
          </ac:spMkLst>
        </pc:spChg>
        <pc:spChg chg="add mod">
          <ac:chgData name="Paul GONZALES" userId="5c6e929c-c2ea-4e35-abb8-612562767244" providerId="ADAL" clId="{85584A81-CA1E-4C6E-AC4A-2B43E9CD9ADE}" dt="2026-03-05T15:14:42.579" v="5157" actId="1038"/>
          <ac:spMkLst>
            <pc:docMk/>
            <pc:sldMk cId="1529632286" sldId="256"/>
            <ac:spMk id="279" creationId="{CF086CB7-DF4E-BB7E-A1F0-53F2FCBA0E8F}"/>
          </ac:spMkLst>
        </pc:spChg>
        <pc:spChg chg="add mod">
          <ac:chgData name="Paul GONZALES" userId="5c6e929c-c2ea-4e35-abb8-612562767244" providerId="ADAL" clId="{85584A81-CA1E-4C6E-AC4A-2B43E9CD9ADE}" dt="2026-03-31T15:53:38.548" v="7123" actId="1038"/>
          <ac:spMkLst>
            <pc:docMk/>
            <pc:sldMk cId="1529632286" sldId="256"/>
            <ac:spMk id="280" creationId="{D1287C6A-A8B7-11BD-6CE2-3F2534AACC68}"/>
          </ac:spMkLst>
        </pc:spChg>
        <pc:spChg chg="add mod">
          <ac:chgData name="Paul GONZALES" userId="5c6e929c-c2ea-4e35-abb8-612562767244" providerId="ADAL" clId="{85584A81-CA1E-4C6E-AC4A-2B43E9CD9ADE}" dt="2026-03-05T15:22:37.293" v="5421" actId="1076"/>
          <ac:spMkLst>
            <pc:docMk/>
            <pc:sldMk cId="1529632286" sldId="256"/>
            <ac:spMk id="281" creationId="{A6E338E1-D821-EA9C-94B3-69B4C4A8BCFC}"/>
          </ac:spMkLst>
        </pc:spChg>
        <pc:cxnChg chg="add mod">
          <ac:chgData name="Paul GONZALES" userId="5c6e929c-c2ea-4e35-abb8-612562767244" providerId="ADAL" clId="{85584A81-CA1E-4C6E-AC4A-2B43E9CD9ADE}" dt="2026-03-05T14:51:37.836" v="4749" actId="1582"/>
          <ac:cxnSpMkLst>
            <pc:docMk/>
            <pc:sldMk cId="1529632286" sldId="256"/>
            <ac:cxnSpMk id="6" creationId="{32F0D7EE-EE9A-BE0E-6264-75D0B8519DDF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8" creationId="{84B08B96-C6AD-1F3D-386A-A06A3FA34FB9}"/>
          </ac:cxnSpMkLst>
        </pc:cxnChg>
        <pc:cxnChg chg="add mod">
          <ac:chgData name="Paul GONZALES" userId="5c6e929c-c2ea-4e35-abb8-612562767244" providerId="ADAL" clId="{85584A81-CA1E-4C6E-AC4A-2B43E9CD9ADE}" dt="2026-03-05T14:51:37.836" v="4749" actId="1582"/>
          <ac:cxnSpMkLst>
            <pc:docMk/>
            <pc:sldMk cId="1529632286" sldId="256"/>
            <ac:cxnSpMk id="9" creationId="{7D462B46-A641-F8AC-E948-19F69995F4DE}"/>
          </ac:cxnSpMkLst>
        </pc:cxnChg>
        <pc:cxnChg chg="add mod">
          <ac:chgData name="Paul GONZALES" userId="5c6e929c-c2ea-4e35-abb8-612562767244" providerId="ADAL" clId="{85584A81-CA1E-4C6E-AC4A-2B43E9CD9ADE}" dt="2026-03-05T14:51:37.836" v="4749" actId="1582"/>
          <ac:cxnSpMkLst>
            <pc:docMk/>
            <pc:sldMk cId="1529632286" sldId="256"/>
            <ac:cxnSpMk id="13" creationId="{0C74D6C8-540E-808F-E2E6-704EA146E1D0}"/>
          </ac:cxnSpMkLst>
        </pc:cxnChg>
        <pc:cxnChg chg="add mod">
          <ac:chgData name="Paul GONZALES" userId="5c6e929c-c2ea-4e35-abb8-612562767244" providerId="ADAL" clId="{85584A81-CA1E-4C6E-AC4A-2B43E9CD9ADE}" dt="2026-03-05T15:06:52.194" v="4925" actId="14100"/>
          <ac:cxnSpMkLst>
            <pc:docMk/>
            <pc:sldMk cId="1529632286" sldId="256"/>
            <ac:cxnSpMk id="14" creationId="{4DFFBD95-50E7-54E4-0C7E-8CA2EFA17E66}"/>
          </ac:cxnSpMkLst>
        </pc:cxnChg>
        <pc:cxnChg chg="add mod">
          <ac:chgData name="Paul GONZALES" userId="5c6e929c-c2ea-4e35-abb8-612562767244" providerId="ADAL" clId="{85584A81-CA1E-4C6E-AC4A-2B43E9CD9ADE}" dt="2026-03-05T14:51:37.836" v="4749" actId="1582"/>
          <ac:cxnSpMkLst>
            <pc:docMk/>
            <pc:sldMk cId="1529632286" sldId="256"/>
            <ac:cxnSpMk id="18" creationId="{D702E5C5-9592-D4F1-156E-B823A104F300}"/>
          </ac:cxnSpMkLst>
        </pc:cxnChg>
        <pc:cxnChg chg="add mod">
          <ac:chgData name="Paul GONZALES" userId="5c6e929c-c2ea-4e35-abb8-612562767244" providerId="ADAL" clId="{85584A81-CA1E-4C6E-AC4A-2B43E9CD9ADE}" dt="2026-03-05T14:52:25.211" v="4754" actId="208"/>
          <ac:cxnSpMkLst>
            <pc:docMk/>
            <pc:sldMk cId="1529632286" sldId="256"/>
            <ac:cxnSpMk id="19" creationId="{8D14322D-651A-5E1B-1BA9-63CDF9FCD39E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29" creationId="{EE09AD9E-FC05-F3BD-8EEA-DDF4B2162473}"/>
          </ac:cxnSpMkLst>
        </pc:cxnChg>
        <pc:cxnChg chg="add mod">
          <ac:chgData name="Paul GONZALES" userId="5c6e929c-c2ea-4e35-abb8-612562767244" providerId="ADAL" clId="{85584A81-CA1E-4C6E-AC4A-2B43E9CD9ADE}" dt="2026-03-05T14:49:30.576" v="4744" actId="208"/>
          <ac:cxnSpMkLst>
            <pc:docMk/>
            <pc:sldMk cId="1529632286" sldId="256"/>
            <ac:cxnSpMk id="31" creationId="{D1BC52F4-46D5-8248-5A03-2B44E837350C}"/>
          </ac:cxnSpMkLst>
        </pc:cxnChg>
        <pc:cxnChg chg="add del mod">
          <ac:chgData name="Paul GONZALES" userId="5c6e929c-c2ea-4e35-abb8-612562767244" providerId="ADAL" clId="{85584A81-CA1E-4C6E-AC4A-2B43E9CD9ADE}" dt="2026-03-31T15:50:16.576" v="6973" actId="478"/>
          <ac:cxnSpMkLst>
            <pc:docMk/>
            <pc:sldMk cId="1529632286" sldId="256"/>
            <ac:cxnSpMk id="40" creationId="{174547F6-460A-9363-2A7A-816574726476}"/>
          </ac:cxnSpMkLst>
        </pc:cxnChg>
        <pc:cxnChg chg="add mod">
          <ac:chgData name="Paul GONZALES" userId="5c6e929c-c2ea-4e35-abb8-612562767244" providerId="ADAL" clId="{85584A81-CA1E-4C6E-AC4A-2B43E9CD9ADE}" dt="2026-03-18T14:49:32.995" v="6889" actId="14100"/>
          <ac:cxnSpMkLst>
            <pc:docMk/>
            <pc:sldMk cId="1529632286" sldId="256"/>
            <ac:cxnSpMk id="44" creationId="{CB00815C-2DE8-6893-F0AD-BEB745903B10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47" creationId="{F962C2D1-F28B-57D7-3ADA-DEABCCF9E10E}"/>
          </ac:cxnSpMkLst>
        </pc:cxnChg>
        <pc:cxnChg chg="add mod">
          <ac:chgData name="Paul GONZALES" userId="5c6e929c-c2ea-4e35-abb8-612562767244" providerId="ADAL" clId="{85584A81-CA1E-4C6E-AC4A-2B43E9CD9ADE}" dt="2026-03-31T15:51:50.681" v="7028" actId="1582"/>
          <ac:cxnSpMkLst>
            <pc:docMk/>
            <pc:sldMk cId="1529632286" sldId="256"/>
            <ac:cxnSpMk id="49" creationId="{C497A174-C53E-F691-1AF4-3B3B1491FE74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53" creationId="{31A14A97-3DD1-0FF5-5EFC-1C328D677C22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55" creationId="{A91C6930-61B6-846A-51F9-9DD4D48AA42A}"/>
          </ac:cxnSpMkLst>
        </pc:cxnChg>
        <pc:cxnChg chg="add mod">
          <ac:chgData name="Paul GONZALES" userId="5c6e929c-c2ea-4e35-abb8-612562767244" providerId="ADAL" clId="{85584A81-CA1E-4C6E-AC4A-2B43E9CD9ADE}" dt="2026-03-05T15:07:45.870" v="4951" actId="1037"/>
          <ac:cxnSpMkLst>
            <pc:docMk/>
            <pc:sldMk cId="1529632286" sldId="256"/>
            <ac:cxnSpMk id="58" creationId="{145E9523-2BDE-7CD1-2579-BDE83CE32234}"/>
          </ac:cxnSpMkLst>
        </pc:cxnChg>
        <pc:cxnChg chg="add mod">
          <ac:chgData name="Paul GONZALES" userId="5c6e929c-c2ea-4e35-abb8-612562767244" providerId="ADAL" clId="{85584A81-CA1E-4C6E-AC4A-2B43E9CD9ADE}" dt="2026-03-18T14:38:07.432" v="6686" actId="1036"/>
          <ac:cxnSpMkLst>
            <pc:docMk/>
            <pc:sldMk cId="1529632286" sldId="256"/>
            <ac:cxnSpMk id="59" creationId="{AB634836-7282-CCB0-A32E-4B8B15355129}"/>
          </ac:cxnSpMkLst>
        </pc:cxnChg>
        <pc:cxnChg chg="add del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61" creationId="{C9D81C7D-E559-9605-FF72-24DF8E1C0E45}"/>
          </ac:cxnSpMkLst>
        </pc:cxnChg>
        <pc:cxnChg chg="add mod">
          <ac:chgData name="Paul GONZALES" userId="5c6e929c-c2ea-4e35-abb8-612562767244" providerId="ADAL" clId="{85584A81-CA1E-4C6E-AC4A-2B43E9CD9ADE}" dt="2026-03-31T15:52:21.709" v="7032" actId="1582"/>
          <ac:cxnSpMkLst>
            <pc:docMk/>
            <pc:sldMk cId="1529632286" sldId="256"/>
            <ac:cxnSpMk id="62" creationId="{09301B91-EC5E-2B8E-053C-C68B3399AB46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63" creationId="{81C002B1-9D2F-722C-2FE1-A25ADD320733}"/>
          </ac:cxnSpMkLst>
        </pc:cxnChg>
        <pc:cxnChg chg="add mod">
          <ac:chgData name="Paul GONZALES" userId="5c6e929c-c2ea-4e35-abb8-612562767244" providerId="ADAL" clId="{85584A81-CA1E-4C6E-AC4A-2B43E9CD9ADE}" dt="2026-03-05T14:51:37.836" v="4749" actId="1582"/>
          <ac:cxnSpMkLst>
            <pc:docMk/>
            <pc:sldMk cId="1529632286" sldId="256"/>
            <ac:cxnSpMk id="68" creationId="{E098CAE5-1609-B909-D4F5-E2DDF4239083}"/>
          </ac:cxnSpMkLst>
        </pc:cxnChg>
        <pc:cxnChg chg="add del mod">
          <ac:chgData name="Paul GONZALES" userId="5c6e929c-c2ea-4e35-abb8-612562767244" providerId="ADAL" clId="{85584A81-CA1E-4C6E-AC4A-2B43E9CD9ADE}" dt="2026-03-31T15:50:14.246" v="6972" actId="478"/>
          <ac:cxnSpMkLst>
            <pc:docMk/>
            <pc:sldMk cId="1529632286" sldId="256"/>
            <ac:cxnSpMk id="73" creationId="{436C9119-D72A-32D5-CFED-87DA047E2B9A}"/>
          </ac:cxnSpMkLst>
        </pc:cxnChg>
        <pc:cxnChg chg="add mod">
          <ac:chgData name="Paul GONZALES" userId="5c6e929c-c2ea-4e35-abb8-612562767244" providerId="ADAL" clId="{85584A81-CA1E-4C6E-AC4A-2B43E9CD9ADE}" dt="2026-03-05T14:52:25.211" v="4754" actId="208"/>
          <ac:cxnSpMkLst>
            <pc:docMk/>
            <pc:sldMk cId="1529632286" sldId="256"/>
            <ac:cxnSpMk id="76" creationId="{8E1A0FF5-705F-DB9E-A458-A038218DDC1D}"/>
          </ac:cxnSpMkLst>
        </pc:cxnChg>
        <pc:cxnChg chg="add mod">
          <ac:chgData name="Paul GONZALES" userId="5c6e929c-c2ea-4e35-abb8-612562767244" providerId="ADAL" clId="{85584A81-CA1E-4C6E-AC4A-2B43E9CD9ADE}" dt="2026-03-05T14:55:47.147" v="4768" actId="208"/>
          <ac:cxnSpMkLst>
            <pc:docMk/>
            <pc:sldMk cId="1529632286" sldId="256"/>
            <ac:cxnSpMk id="78" creationId="{73EC1F2D-6E6A-5EAD-7094-75E26400B422}"/>
          </ac:cxnSpMkLst>
        </pc:cxnChg>
        <pc:cxnChg chg="add mod">
          <ac:chgData name="Paul GONZALES" userId="5c6e929c-c2ea-4e35-abb8-612562767244" providerId="ADAL" clId="{85584A81-CA1E-4C6E-AC4A-2B43E9CD9ADE}" dt="2026-03-18T14:39:18.320" v="6692" actId="208"/>
          <ac:cxnSpMkLst>
            <pc:docMk/>
            <pc:sldMk cId="1529632286" sldId="256"/>
            <ac:cxnSpMk id="80" creationId="{A30CD434-DF6D-EE2A-6A6F-1BA0692305B1}"/>
          </ac:cxnSpMkLst>
        </pc:cxnChg>
        <pc:cxnChg chg="add mod">
          <ac:chgData name="Paul GONZALES" userId="5c6e929c-c2ea-4e35-abb8-612562767244" providerId="ADAL" clId="{85584A81-CA1E-4C6E-AC4A-2B43E9CD9ADE}" dt="2026-03-18T14:41:44.381" v="6703" actId="1582"/>
          <ac:cxnSpMkLst>
            <pc:docMk/>
            <pc:sldMk cId="1529632286" sldId="256"/>
            <ac:cxnSpMk id="82" creationId="{11D13600-2254-9E0B-8E96-E6DC469BE462}"/>
          </ac:cxnSpMkLst>
        </pc:cxnChg>
        <pc:cxnChg chg="add mod">
          <ac:chgData name="Paul GONZALES" userId="5c6e929c-c2ea-4e35-abb8-612562767244" providerId="ADAL" clId="{85584A81-CA1E-4C6E-AC4A-2B43E9CD9ADE}" dt="2026-03-05T14:54:50.970" v="4764" actId="208"/>
          <ac:cxnSpMkLst>
            <pc:docMk/>
            <pc:sldMk cId="1529632286" sldId="256"/>
            <ac:cxnSpMk id="86" creationId="{4B529ECD-1FE8-50C7-6475-D87BF8BEE8BE}"/>
          </ac:cxnSpMkLst>
        </pc:cxnChg>
        <pc:cxnChg chg="add mod">
          <ac:chgData name="Paul GONZALES" userId="5c6e929c-c2ea-4e35-abb8-612562767244" providerId="ADAL" clId="{85584A81-CA1E-4C6E-AC4A-2B43E9CD9ADE}" dt="2026-03-05T15:14:06.181" v="5117" actId="14100"/>
          <ac:cxnSpMkLst>
            <pc:docMk/>
            <pc:sldMk cId="1529632286" sldId="256"/>
            <ac:cxnSpMk id="88" creationId="{B422531F-1D81-E824-7D5E-E1670ED7C757}"/>
          </ac:cxnSpMkLst>
        </pc:cxnChg>
        <pc:cxnChg chg="add mod">
          <ac:chgData name="Paul GONZALES" userId="5c6e929c-c2ea-4e35-abb8-612562767244" providerId="ADAL" clId="{85584A81-CA1E-4C6E-AC4A-2B43E9CD9ADE}" dt="2026-03-05T15:13:21.883" v="5085" actId="14100"/>
          <ac:cxnSpMkLst>
            <pc:docMk/>
            <pc:sldMk cId="1529632286" sldId="256"/>
            <ac:cxnSpMk id="89" creationId="{33F71DEA-C34C-C7EC-44A0-5212CF054B15}"/>
          </ac:cxnSpMkLst>
        </pc:cxnChg>
        <pc:cxnChg chg="add mod">
          <ac:chgData name="Paul GONZALES" userId="5c6e929c-c2ea-4e35-abb8-612562767244" providerId="ADAL" clId="{85584A81-CA1E-4C6E-AC4A-2B43E9CD9ADE}" dt="2026-03-05T14:55:47.147" v="4768" actId="208"/>
          <ac:cxnSpMkLst>
            <pc:docMk/>
            <pc:sldMk cId="1529632286" sldId="256"/>
            <ac:cxnSpMk id="90" creationId="{9CB713E3-8766-E83E-111E-8F53B9134768}"/>
          </ac:cxnSpMkLst>
        </pc:cxnChg>
        <pc:cxnChg chg="add mod">
          <ac:chgData name="Paul GONZALES" userId="5c6e929c-c2ea-4e35-abb8-612562767244" providerId="ADAL" clId="{85584A81-CA1E-4C6E-AC4A-2B43E9CD9ADE}" dt="2026-03-05T15:14:24.774" v="5144" actId="1038"/>
          <ac:cxnSpMkLst>
            <pc:docMk/>
            <pc:sldMk cId="1529632286" sldId="256"/>
            <ac:cxnSpMk id="93" creationId="{D6F2A810-8508-FA0D-929B-DE7189C81181}"/>
          </ac:cxnSpMkLst>
        </pc:cxnChg>
        <pc:cxnChg chg="add mod">
          <ac:chgData name="Paul GONZALES" userId="5c6e929c-c2ea-4e35-abb8-612562767244" providerId="ADAL" clId="{85584A81-CA1E-4C6E-AC4A-2B43E9CD9ADE}" dt="2026-03-05T15:13:54.108" v="5115" actId="1038"/>
          <ac:cxnSpMkLst>
            <pc:docMk/>
            <pc:sldMk cId="1529632286" sldId="256"/>
            <ac:cxnSpMk id="94" creationId="{6CEA5490-FA46-64D8-7DA0-A0A81FF8A1A6}"/>
          </ac:cxnSpMkLst>
        </pc:cxnChg>
        <pc:cxnChg chg="add mod">
          <ac:chgData name="Paul GONZALES" userId="5c6e929c-c2ea-4e35-abb8-612562767244" providerId="ADAL" clId="{85584A81-CA1E-4C6E-AC4A-2B43E9CD9ADE}" dt="2026-03-05T15:06:59.305" v="4926" actId="14100"/>
          <ac:cxnSpMkLst>
            <pc:docMk/>
            <pc:sldMk cId="1529632286" sldId="256"/>
            <ac:cxnSpMk id="95" creationId="{788F470D-9761-2C1A-74A9-23EEE37CD9CC}"/>
          </ac:cxnSpMkLst>
        </pc:cxnChg>
        <pc:cxnChg chg="add mod">
          <ac:chgData name="Paul GONZALES" userId="5c6e929c-c2ea-4e35-abb8-612562767244" providerId="ADAL" clId="{85584A81-CA1E-4C6E-AC4A-2B43E9CD9ADE}" dt="2026-03-05T14:55:47.147" v="4768" actId="208"/>
          <ac:cxnSpMkLst>
            <pc:docMk/>
            <pc:sldMk cId="1529632286" sldId="256"/>
            <ac:cxnSpMk id="96" creationId="{C7C2330C-C1C5-877B-F9AD-300C82B1349E}"/>
          </ac:cxnSpMkLst>
        </pc:cxnChg>
        <pc:cxnChg chg="add mod">
          <ac:chgData name="Paul GONZALES" userId="5c6e929c-c2ea-4e35-abb8-612562767244" providerId="ADAL" clId="{85584A81-CA1E-4C6E-AC4A-2B43E9CD9ADE}" dt="2026-03-05T15:13:03.848" v="5082" actId="1037"/>
          <ac:cxnSpMkLst>
            <pc:docMk/>
            <pc:sldMk cId="1529632286" sldId="256"/>
            <ac:cxnSpMk id="99" creationId="{65557FB1-EC24-0E2D-7108-2A5C93639D4F}"/>
          </ac:cxnSpMkLst>
        </pc:cxnChg>
        <pc:cxnChg chg="add mod">
          <ac:chgData name="Paul GONZALES" userId="5c6e929c-c2ea-4e35-abb8-612562767244" providerId="ADAL" clId="{85584A81-CA1E-4C6E-AC4A-2B43E9CD9ADE}" dt="2026-03-18T14:41:51.006" v="6705" actId="208"/>
          <ac:cxnSpMkLst>
            <pc:docMk/>
            <pc:sldMk cId="1529632286" sldId="256"/>
            <ac:cxnSpMk id="101" creationId="{E79406F1-8724-F801-599E-EBACB8CE1816}"/>
          </ac:cxnSpMkLst>
        </pc:cxnChg>
        <pc:cxnChg chg="add mod">
          <ac:chgData name="Paul GONZALES" userId="5c6e929c-c2ea-4e35-abb8-612562767244" providerId="ADAL" clId="{85584A81-CA1E-4C6E-AC4A-2B43E9CD9ADE}" dt="2026-03-05T14:53:38.658" v="4763" actId="1582"/>
          <ac:cxnSpMkLst>
            <pc:docMk/>
            <pc:sldMk cId="1529632286" sldId="256"/>
            <ac:cxnSpMk id="104" creationId="{AE02600D-480E-C4CD-E759-53EA9CDECD0D}"/>
          </ac:cxnSpMkLst>
        </pc:cxnChg>
        <pc:cxnChg chg="add del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106" creationId="{D9308B9E-1068-BC82-2D4C-643A9919A354}"/>
          </ac:cxnSpMkLst>
        </pc:cxnChg>
        <pc:cxnChg chg="add mod">
          <ac:chgData name="Paul GONZALES" userId="5c6e929c-c2ea-4e35-abb8-612562767244" providerId="ADAL" clId="{85584A81-CA1E-4C6E-AC4A-2B43E9CD9ADE}" dt="2026-03-31T15:53:04.980" v="7060" actId="14100"/>
          <ac:cxnSpMkLst>
            <pc:docMk/>
            <pc:sldMk cId="1529632286" sldId="256"/>
            <ac:cxnSpMk id="109" creationId="{4F8963B4-741B-EA23-E45F-352EF531A7BB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110" creationId="{921D448E-6789-3035-62A3-066206A0712D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113" creationId="{D04C8A4C-7DE0-859A-7B73-824764AE545A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115" creationId="{46EB74FC-8A30-B1D5-AF22-A6FCC0547478}"/>
          </ac:cxnSpMkLst>
        </pc:cxnChg>
        <pc:cxnChg chg="add mod">
          <ac:chgData name="Paul GONZALES" userId="5c6e929c-c2ea-4e35-abb8-612562767244" providerId="ADAL" clId="{85584A81-CA1E-4C6E-AC4A-2B43E9CD9ADE}" dt="2026-03-05T13:17:32.702" v="3507" actId="14100"/>
          <ac:cxnSpMkLst>
            <pc:docMk/>
            <pc:sldMk cId="1529632286" sldId="256"/>
            <ac:cxnSpMk id="116" creationId="{ECBB1234-A1EF-B6F1-FC92-7FCE439E0B2F}"/>
          </ac:cxnSpMkLst>
        </pc:cxnChg>
        <pc:cxnChg chg="add mod">
          <ac:chgData name="Paul GONZALES" userId="5c6e929c-c2ea-4e35-abb8-612562767244" providerId="ADAL" clId="{85584A81-CA1E-4C6E-AC4A-2B43E9CD9ADE}" dt="2026-03-05T14:54:56.554" v="4765" actId="208"/>
          <ac:cxnSpMkLst>
            <pc:docMk/>
            <pc:sldMk cId="1529632286" sldId="256"/>
            <ac:cxnSpMk id="118" creationId="{53093555-CD8C-0B41-1A4D-73D36B855FE6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119" creationId="{781CD346-1DCD-7D8A-356B-FB87C7DA0547}"/>
          </ac:cxnSpMkLst>
        </pc:cxnChg>
        <pc:cxnChg chg="add mod">
          <ac:chgData name="Paul GONZALES" userId="5c6e929c-c2ea-4e35-abb8-612562767244" providerId="ADAL" clId="{85584A81-CA1E-4C6E-AC4A-2B43E9CD9ADE}" dt="2026-03-05T15:06:39.920" v="4911" actId="1037"/>
          <ac:cxnSpMkLst>
            <pc:docMk/>
            <pc:sldMk cId="1529632286" sldId="256"/>
            <ac:cxnSpMk id="121" creationId="{084CE788-A792-26AF-9B14-8AA7007C3006}"/>
          </ac:cxnSpMkLst>
        </pc:cxnChg>
        <pc:cxnChg chg="add mod">
          <ac:chgData name="Paul GONZALES" userId="5c6e929c-c2ea-4e35-abb8-612562767244" providerId="ADAL" clId="{85584A81-CA1E-4C6E-AC4A-2B43E9CD9ADE}" dt="2026-03-31T15:51:22.743" v="7024" actId="1037"/>
          <ac:cxnSpMkLst>
            <pc:docMk/>
            <pc:sldMk cId="1529632286" sldId="256"/>
            <ac:cxnSpMk id="124" creationId="{014DF037-AC3A-D76F-3ABE-BB53CD6B6CD8}"/>
          </ac:cxnSpMkLst>
        </pc:cxnChg>
        <pc:cxnChg chg="add mod">
          <ac:chgData name="Paul GONZALES" userId="5c6e929c-c2ea-4e35-abb8-612562767244" providerId="ADAL" clId="{85584A81-CA1E-4C6E-AC4A-2B43E9CD9ADE}" dt="2026-03-05T14:52:25.211" v="4754" actId="208"/>
          <ac:cxnSpMkLst>
            <pc:docMk/>
            <pc:sldMk cId="1529632286" sldId="256"/>
            <ac:cxnSpMk id="127" creationId="{CC73CAC3-0001-42FF-3D66-E33628C8DE4E}"/>
          </ac:cxnSpMkLst>
        </pc:cxnChg>
        <pc:cxnChg chg="add mod">
          <ac:chgData name="Paul GONZALES" userId="5c6e929c-c2ea-4e35-abb8-612562767244" providerId="ADAL" clId="{85584A81-CA1E-4C6E-AC4A-2B43E9CD9ADE}" dt="2026-03-31T15:49:13.974" v="6894" actId="14100"/>
          <ac:cxnSpMkLst>
            <pc:docMk/>
            <pc:sldMk cId="1529632286" sldId="256"/>
            <ac:cxnSpMk id="131" creationId="{C5D2F3DD-A588-0BB7-8AB1-E76C26110EF0}"/>
          </ac:cxnSpMkLst>
        </pc:cxnChg>
        <pc:cxnChg chg="add mod">
          <ac:chgData name="Paul GONZALES" userId="5c6e929c-c2ea-4e35-abb8-612562767244" providerId="ADAL" clId="{85584A81-CA1E-4C6E-AC4A-2B43E9CD9ADE}" dt="2026-03-31T16:27:42.769" v="7126" actId="14100"/>
          <ac:cxnSpMkLst>
            <pc:docMk/>
            <pc:sldMk cId="1529632286" sldId="256"/>
            <ac:cxnSpMk id="133" creationId="{8DE89315-9170-3F75-BF5E-16B463ACF45E}"/>
          </ac:cxnSpMkLst>
        </pc:cxnChg>
        <pc:cxnChg chg="add mod">
          <ac:chgData name="Paul GONZALES" userId="5c6e929c-c2ea-4e35-abb8-612562767244" providerId="ADAL" clId="{85584A81-CA1E-4C6E-AC4A-2B43E9CD9ADE}" dt="2026-03-18T14:38:07.432" v="6686" actId="1036"/>
          <ac:cxnSpMkLst>
            <pc:docMk/>
            <pc:sldMk cId="1529632286" sldId="256"/>
            <ac:cxnSpMk id="139" creationId="{F29ED755-687B-1D1D-A3B9-C866070BA5B7}"/>
          </ac:cxnSpMkLst>
        </pc:cxnChg>
        <pc:cxnChg chg="add mod">
          <ac:chgData name="Paul GONZALES" userId="5c6e929c-c2ea-4e35-abb8-612562767244" providerId="ADAL" clId="{85584A81-CA1E-4C6E-AC4A-2B43E9CD9ADE}" dt="2026-03-31T15:51:22.743" v="7024" actId="1037"/>
          <ac:cxnSpMkLst>
            <pc:docMk/>
            <pc:sldMk cId="1529632286" sldId="256"/>
            <ac:cxnSpMk id="140" creationId="{33B8482F-1E78-90CC-E15E-D29361FCB8E1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144" creationId="{CB469019-4C60-2A72-FD6A-3D7BE5301816}"/>
          </ac:cxnSpMkLst>
        </pc:cxnChg>
        <pc:cxnChg chg="add mod">
          <ac:chgData name="Paul GONZALES" userId="5c6e929c-c2ea-4e35-abb8-612562767244" providerId="ADAL" clId="{85584A81-CA1E-4C6E-AC4A-2B43E9CD9ADE}" dt="2026-03-05T14:52:51.883" v="4756" actId="1582"/>
          <ac:cxnSpMkLst>
            <pc:docMk/>
            <pc:sldMk cId="1529632286" sldId="256"/>
            <ac:cxnSpMk id="161" creationId="{61403938-A51D-C368-E86A-755AA52FCBE1}"/>
          </ac:cxnSpMkLst>
        </pc:cxnChg>
        <pc:cxnChg chg="add mod">
          <ac:chgData name="Paul GONZALES" userId="5c6e929c-c2ea-4e35-abb8-612562767244" providerId="ADAL" clId="{85584A81-CA1E-4C6E-AC4A-2B43E9CD9ADE}" dt="2026-03-05T14:53:23.679" v="4761" actId="1582"/>
          <ac:cxnSpMkLst>
            <pc:docMk/>
            <pc:sldMk cId="1529632286" sldId="256"/>
            <ac:cxnSpMk id="164" creationId="{1A165540-DA90-7649-EF72-A3590D033F3A}"/>
          </ac:cxnSpMkLst>
        </pc:cxnChg>
        <pc:cxnChg chg="add mod">
          <ac:chgData name="Paul GONZALES" userId="5c6e929c-c2ea-4e35-abb8-612562767244" providerId="ADAL" clId="{85584A81-CA1E-4C6E-AC4A-2B43E9CD9ADE}" dt="2026-03-05T14:52:25.211" v="4754" actId="208"/>
          <ac:cxnSpMkLst>
            <pc:docMk/>
            <pc:sldMk cId="1529632286" sldId="256"/>
            <ac:cxnSpMk id="168" creationId="{0C42B62F-F09E-192B-A5F5-F9249A694D54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169" creationId="{D55B24C3-6C5B-42DE-B769-8C7A18048C31}"/>
          </ac:cxnSpMkLst>
        </pc:cxnChg>
        <pc:cxnChg chg="add mod">
          <ac:chgData name="Paul GONZALES" userId="5c6e929c-c2ea-4e35-abb8-612562767244" providerId="ADAL" clId="{85584A81-CA1E-4C6E-AC4A-2B43E9CD9ADE}" dt="2026-03-05T14:51:47.670" v="4750" actId="1582"/>
          <ac:cxnSpMkLst>
            <pc:docMk/>
            <pc:sldMk cId="1529632286" sldId="256"/>
            <ac:cxnSpMk id="172" creationId="{EF038953-E534-9347-1350-62A9068E4E84}"/>
          </ac:cxnSpMkLst>
        </pc:cxnChg>
        <pc:cxnChg chg="add mod">
          <ac:chgData name="Paul GONZALES" userId="5c6e929c-c2ea-4e35-abb8-612562767244" providerId="ADAL" clId="{85584A81-CA1E-4C6E-AC4A-2B43E9CD9ADE}" dt="2026-03-05T14:55:47.147" v="4768" actId="208"/>
          <ac:cxnSpMkLst>
            <pc:docMk/>
            <pc:sldMk cId="1529632286" sldId="256"/>
            <ac:cxnSpMk id="173" creationId="{B91C3BC7-50DD-A57B-2F8A-683985CDC447}"/>
          </ac:cxnSpMkLst>
        </pc:cxnChg>
        <pc:cxnChg chg="add mod">
          <ac:chgData name="Paul GONZALES" userId="5c6e929c-c2ea-4e35-abb8-612562767244" providerId="ADAL" clId="{85584A81-CA1E-4C6E-AC4A-2B43E9CD9ADE}" dt="2026-03-05T14:51:47.670" v="4750" actId="1582"/>
          <ac:cxnSpMkLst>
            <pc:docMk/>
            <pc:sldMk cId="1529632286" sldId="256"/>
            <ac:cxnSpMk id="174" creationId="{A22F1331-5DA1-9D2C-2E4F-A46FDA6E8553}"/>
          </ac:cxnSpMkLst>
        </pc:cxnChg>
        <pc:cxnChg chg="add mod">
          <ac:chgData name="Paul GONZALES" userId="5c6e929c-c2ea-4e35-abb8-612562767244" providerId="ADAL" clId="{85584A81-CA1E-4C6E-AC4A-2B43E9CD9ADE}" dt="2026-03-05T14:52:51.883" v="4756" actId="1582"/>
          <ac:cxnSpMkLst>
            <pc:docMk/>
            <pc:sldMk cId="1529632286" sldId="256"/>
            <ac:cxnSpMk id="175" creationId="{1AF9465D-FF97-DB0B-666E-B449A14EBE81}"/>
          </ac:cxnSpMkLst>
        </pc:cxnChg>
        <pc:cxnChg chg="add mod">
          <ac:chgData name="Paul GONZALES" userId="5c6e929c-c2ea-4e35-abb8-612562767244" providerId="ADAL" clId="{85584A81-CA1E-4C6E-AC4A-2B43E9CD9ADE}" dt="2026-03-18T11:01:15.349" v="6277" actId="14100"/>
          <ac:cxnSpMkLst>
            <pc:docMk/>
            <pc:sldMk cId="1529632286" sldId="256"/>
            <ac:cxnSpMk id="176" creationId="{C9802377-DCD0-3477-418A-603693D2245E}"/>
          </ac:cxnSpMkLst>
        </pc:cxnChg>
        <pc:cxnChg chg="add mod">
          <ac:chgData name="Paul GONZALES" userId="5c6e929c-c2ea-4e35-abb8-612562767244" providerId="ADAL" clId="{85584A81-CA1E-4C6E-AC4A-2B43E9CD9ADE}" dt="2026-03-05T14:52:51.883" v="4756" actId="1582"/>
          <ac:cxnSpMkLst>
            <pc:docMk/>
            <pc:sldMk cId="1529632286" sldId="256"/>
            <ac:cxnSpMk id="178" creationId="{DF1D792A-D334-D7B4-04AF-A8D9E454A5FB}"/>
          </ac:cxnSpMkLst>
        </pc:cxnChg>
        <pc:cxnChg chg="add mod">
          <ac:chgData name="Paul GONZALES" userId="5c6e929c-c2ea-4e35-abb8-612562767244" providerId="ADAL" clId="{85584A81-CA1E-4C6E-AC4A-2B43E9CD9ADE}" dt="2026-03-18T11:01:21.860" v="6278" actId="14100"/>
          <ac:cxnSpMkLst>
            <pc:docMk/>
            <pc:sldMk cId="1529632286" sldId="256"/>
            <ac:cxnSpMk id="180" creationId="{FC159736-EAB2-7BB0-1ECA-524D48F33043}"/>
          </ac:cxnSpMkLst>
        </pc:cxnChg>
        <pc:cxnChg chg="add mod">
          <ac:chgData name="Paul GONZALES" userId="5c6e929c-c2ea-4e35-abb8-612562767244" providerId="ADAL" clId="{85584A81-CA1E-4C6E-AC4A-2B43E9CD9ADE}" dt="2026-03-18T11:01:15.349" v="6277" actId="14100"/>
          <ac:cxnSpMkLst>
            <pc:docMk/>
            <pc:sldMk cId="1529632286" sldId="256"/>
            <ac:cxnSpMk id="182" creationId="{5A461DBE-AEC5-0981-BF70-466F7D4C865F}"/>
          </ac:cxnSpMkLst>
        </pc:cxnChg>
        <pc:cxnChg chg="add mod">
          <ac:chgData name="Paul GONZALES" userId="5c6e929c-c2ea-4e35-abb8-612562767244" providerId="ADAL" clId="{85584A81-CA1E-4C6E-AC4A-2B43E9CD9ADE}" dt="2026-03-05T14:51:12.326" v="4748" actId="1582"/>
          <ac:cxnSpMkLst>
            <pc:docMk/>
            <pc:sldMk cId="1529632286" sldId="256"/>
            <ac:cxnSpMk id="183" creationId="{4BE35DAB-6E17-ECCA-AD97-99F9ADAA9613}"/>
          </ac:cxnSpMkLst>
        </pc:cxnChg>
        <pc:cxnChg chg="add mod">
          <ac:chgData name="Paul GONZALES" userId="5c6e929c-c2ea-4e35-abb8-612562767244" providerId="ADAL" clId="{85584A81-CA1E-4C6E-AC4A-2B43E9CD9ADE}" dt="2026-03-05T14:53:09.707" v="4759" actId="208"/>
          <ac:cxnSpMkLst>
            <pc:docMk/>
            <pc:sldMk cId="1529632286" sldId="256"/>
            <ac:cxnSpMk id="186" creationId="{0A02123B-3905-BB92-95B8-0C1381DDFBD9}"/>
          </ac:cxnSpMkLst>
        </pc:cxnChg>
        <pc:cxnChg chg="add mod">
          <ac:chgData name="Paul GONZALES" userId="5c6e929c-c2ea-4e35-abb8-612562767244" providerId="ADAL" clId="{85584A81-CA1E-4C6E-AC4A-2B43E9CD9ADE}" dt="2026-03-18T14:38:07.432" v="6686" actId="1036"/>
          <ac:cxnSpMkLst>
            <pc:docMk/>
            <pc:sldMk cId="1529632286" sldId="256"/>
            <ac:cxnSpMk id="187" creationId="{6361650F-9918-ED6A-4D8D-B90D002A5D06}"/>
          </ac:cxnSpMkLst>
        </pc:cxnChg>
        <pc:cxnChg chg="add mod">
          <ac:chgData name="Paul GONZALES" userId="5c6e929c-c2ea-4e35-abb8-612562767244" providerId="ADAL" clId="{85584A81-CA1E-4C6E-AC4A-2B43E9CD9ADE}" dt="2026-03-18T14:38:07.432" v="6686" actId="1036"/>
          <ac:cxnSpMkLst>
            <pc:docMk/>
            <pc:sldMk cId="1529632286" sldId="256"/>
            <ac:cxnSpMk id="191" creationId="{0A0160BE-8EC2-21B1-7B6F-E3718050B177}"/>
          </ac:cxnSpMkLst>
        </pc:cxnChg>
        <pc:cxnChg chg="add mod">
          <ac:chgData name="Paul GONZALES" userId="5c6e929c-c2ea-4e35-abb8-612562767244" providerId="ADAL" clId="{85584A81-CA1E-4C6E-AC4A-2B43E9CD9ADE}" dt="2026-03-05T14:53:04.396" v="4758" actId="1582"/>
          <ac:cxnSpMkLst>
            <pc:docMk/>
            <pc:sldMk cId="1529632286" sldId="256"/>
            <ac:cxnSpMk id="194" creationId="{3763CF19-8C4B-AF2F-777E-31875A4494E5}"/>
          </ac:cxnSpMkLst>
        </pc:cxnChg>
        <pc:cxnChg chg="add mod">
          <ac:chgData name="Paul GONZALES" userId="5c6e929c-c2ea-4e35-abb8-612562767244" providerId="ADAL" clId="{85584A81-CA1E-4C6E-AC4A-2B43E9CD9ADE}" dt="2026-03-05T14:52:09.125" v="4752" actId="208"/>
          <ac:cxnSpMkLst>
            <pc:docMk/>
            <pc:sldMk cId="1529632286" sldId="256"/>
            <ac:cxnSpMk id="197" creationId="{54D86060-A3EA-9073-0941-BA3E3CAC4E66}"/>
          </ac:cxnSpMkLst>
        </pc:cxnChg>
        <pc:cxnChg chg="add mod">
          <ac:chgData name="Paul GONZALES" userId="5c6e929c-c2ea-4e35-abb8-612562767244" providerId="ADAL" clId="{85584A81-CA1E-4C6E-AC4A-2B43E9CD9ADE}" dt="2026-03-18T14:30:53.872" v="6584" actId="1076"/>
          <ac:cxnSpMkLst>
            <pc:docMk/>
            <pc:sldMk cId="1529632286" sldId="256"/>
            <ac:cxnSpMk id="198" creationId="{55D8B032-0D19-A547-E84C-435F231B01CB}"/>
          </ac:cxnSpMkLst>
        </pc:cxnChg>
        <pc:cxnChg chg="add mod">
          <ac:chgData name="Paul GONZALES" userId="5c6e929c-c2ea-4e35-abb8-612562767244" providerId="ADAL" clId="{85584A81-CA1E-4C6E-AC4A-2B43E9CD9ADE}" dt="2026-03-05T15:09:05.046" v="4964" actId="14100"/>
          <ac:cxnSpMkLst>
            <pc:docMk/>
            <pc:sldMk cId="1529632286" sldId="256"/>
            <ac:cxnSpMk id="204" creationId="{0FFFE59F-E674-6275-D2A2-46894C872B4C}"/>
          </ac:cxnSpMkLst>
        </pc:cxnChg>
        <pc:cxnChg chg="add mod">
          <ac:chgData name="Paul GONZALES" userId="5c6e929c-c2ea-4e35-abb8-612562767244" providerId="ADAL" clId="{85584A81-CA1E-4C6E-AC4A-2B43E9CD9ADE}" dt="2026-03-05T15:09:14.264" v="4986" actId="1038"/>
          <ac:cxnSpMkLst>
            <pc:docMk/>
            <pc:sldMk cId="1529632286" sldId="256"/>
            <ac:cxnSpMk id="209" creationId="{6E52B2CF-65D5-90ED-E0BA-58576A875E5A}"/>
          </ac:cxnSpMkLst>
        </pc:cxnChg>
        <pc:cxnChg chg="add mod">
          <ac:chgData name="Paul GONZALES" userId="5c6e929c-c2ea-4e35-abb8-612562767244" providerId="ADAL" clId="{85584A81-CA1E-4C6E-AC4A-2B43E9CD9ADE}" dt="2026-03-18T14:30:53.872" v="6584" actId="1076"/>
          <ac:cxnSpMkLst>
            <pc:docMk/>
            <pc:sldMk cId="1529632286" sldId="256"/>
            <ac:cxnSpMk id="212" creationId="{F042C50B-76AD-DE6B-D137-0FB77B7C9D91}"/>
          </ac:cxnSpMkLst>
        </pc:cxnChg>
        <pc:cxnChg chg="add mod">
          <ac:chgData name="Paul GONZALES" userId="5c6e929c-c2ea-4e35-abb8-612562767244" providerId="ADAL" clId="{85584A81-CA1E-4C6E-AC4A-2B43E9CD9ADE}" dt="2026-03-05T14:54:50.970" v="4764" actId="208"/>
          <ac:cxnSpMkLst>
            <pc:docMk/>
            <pc:sldMk cId="1529632286" sldId="256"/>
            <ac:cxnSpMk id="215" creationId="{0473CC9C-1DA4-23BD-7B6B-B5FCBFDBCB27}"/>
          </ac:cxnSpMkLst>
        </pc:cxnChg>
        <pc:cxnChg chg="add mod">
          <ac:chgData name="Paul GONZALES" userId="5c6e929c-c2ea-4e35-abb8-612562767244" providerId="ADAL" clId="{85584A81-CA1E-4C6E-AC4A-2B43E9CD9ADE}" dt="2026-03-18T14:30:53.872" v="6584" actId="1076"/>
          <ac:cxnSpMkLst>
            <pc:docMk/>
            <pc:sldMk cId="1529632286" sldId="256"/>
            <ac:cxnSpMk id="216" creationId="{99F3952D-0BE8-40CE-70C4-5BE5D2A0BAA8}"/>
          </ac:cxnSpMkLst>
        </pc:cxnChg>
        <pc:cxnChg chg="add mod">
          <ac:chgData name="Paul GONZALES" userId="5c6e929c-c2ea-4e35-abb8-612562767244" providerId="ADAL" clId="{85584A81-CA1E-4C6E-AC4A-2B43E9CD9ADE}" dt="2026-03-31T15:53:44.947" v="7124" actId="14100"/>
          <ac:cxnSpMkLst>
            <pc:docMk/>
            <pc:sldMk cId="1529632286" sldId="256"/>
            <ac:cxnSpMk id="221" creationId="{B337A822-8F57-A1DF-54D4-B4015F8AAD93}"/>
          </ac:cxnSpMkLst>
        </pc:cxnChg>
        <pc:cxnChg chg="add mod">
          <ac:chgData name="Paul GONZALES" userId="5c6e929c-c2ea-4e35-abb8-612562767244" providerId="ADAL" clId="{85584A81-CA1E-4C6E-AC4A-2B43E9CD9ADE}" dt="2026-03-31T15:53:26.945" v="7087" actId="1037"/>
          <ac:cxnSpMkLst>
            <pc:docMk/>
            <pc:sldMk cId="1529632286" sldId="256"/>
            <ac:cxnSpMk id="225" creationId="{C8810805-7B6B-6DCA-0065-50995DD7B26E}"/>
          </ac:cxnSpMkLst>
        </pc:cxnChg>
        <pc:cxnChg chg="add del mod">
          <ac:chgData name="Paul GONZALES" userId="5c6e929c-c2ea-4e35-abb8-612562767244" providerId="ADAL" clId="{85584A81-CA1E-4C6E-AC4A-2B43E9CD9ADE}" dt="2026-03-31T15:49:04.563" v="6893" actId="478"/>
          <ac:cxnSpMkLst>
            <pc:docMk/>
            <pc:sldMk cId="1529632286" sldId="256"/>
            <ac:cxnSpMk id="231" creationId="{7B25EA7B-A34E-DBB5-32C2-35677948EB02}"/>
          </ac:cxnSpMkLst>
        </pc:cxnChg>
        <pc:cxnChg chg="add mod">
          <ac:chgData name="Paul GONZALES" userId="5c6e929c-c2ea-4e35-abb8-612562767244" providerId="ADAL" clId="{85584A81-CA1E-4C6E-AC4A-2B43E9CD9ADE}" dt="2026-03-31T15:52:37.891" v="7034" actId="14100"/>
          <ac:cxnSpMkLst>
            <pc:docMk/>
            <pc:sldMk cId="1529632286" sldId="256"/>
            <ac:cxnSpMk id="235" creationId="{BEA216D5-ACD7-F58B-EE1F-4207E7F4C6D0}"/>
          </ac:cxnSpMkLst>
        </pc:cxnChg>
        <pc:cxnChg chg="add mod">
          <ac:chgData name="Paul GONZALES" userId="5c6e929c-c2ea-4e35-abb8-612562767244" providerId="ADAL" clId="{85584A81-CA1E-4C6E-AC4A-2B43E9CD9ADE}" dt="2026-03-05T15:12:01.320" v="5035" actId="14100"/>
          <ac:cxnSpMkLst>
            <pc:docMk/>
            <pc:sldMk cId="1529632286" sldId="256"/>
            <ac:cxnSpMk id="239" creationId="{9B4A2E71-7249-A905-0A3B-C48715D040D0}"/>
          </ac:cxnSpMkLst>
        </pc:cxnChg>
        <pc:cxnChg chg="add mod">
          <ac:chgData name="Paul GONZALES" userId="5c6e929c-c2ea-4e35-abb8-612562767244" providerId="ADAL" clId="{85584A81-CA1E-4C6E-AC4A-2B43E9CD9ADE}" dt="2026-03-31T15:51:05.742" v="6998" actId="1038"/>
          <ac:cxnSpMkLst>
            <pc:docMk/>
            <pc:sldMk cId="1529632286" sldId="256"/>
            <ac:cxnSpMk id="242" creationId="{63C4F147-6B22-4938-109D-4883CCF5CAE4}"/>
          </ac:cxnSpMkLst>
        </pc:cxnChg>
        <pc:cxnChg chg="add mod">
          <ac:chgData name="Paul GONZALES" userId="5c6e929c-c2ea-4e35-abb8-612562767244" providerId="ADAL" clId="{85584A81-CA1E-4C6E-AC4A-2B43E9CD9ADE}" dt="2026-03-05T15:10:11.511" v="5012" actId="14100"/>
          <ac:cxnSpMkLst>
            <pc:docMk/>
            <pc:sldMk cId="1529632286" sldId="256"/>
            <ac:cxnSpMk id="256" creationId="{BDAC9D69-A717-D731-6E4D-4891E96D22FB}"/>
          </ac:cxnSpMkLst>
        </pc:cxnChg>
        <pc:cxnChg chg="add mod">
          <ac:chgData name="Paul GONZALES" userId="5c6e929c-c2ea-4e35-abb8-612562767244" providerId="ADAL" clId="{85584A81-CA1E-4C6E-AC4A-2B43E9CD9ADE}" dt="2026-03-05T15:07:45.870" v="4951" actId="1037"/>
          <ac:cxnSpMkLst>
            <pc:docMk/>
            <pc:sldMk cId="1529632286" sldId="256"/>
            <ac:cxnSpMk id="257" creationId="{1D1F160E-8D61-881A-2D86-3B6DA28C3259}"/>
          </ac:cxnSpMkLst>
        </pc:cxnChg>
        <pc:cxnChg chg="add mod">
          <ac:chgData name="Paul GONZALES" userId="5c6e929c-c2ea-4e35-abb8-612562767244" providerId="ADAL" clId="{85584A81-CA1E-4C6E-AC4A-2B43E9CD9ADE}" dt="2026-03-05T15:10:31.680" v="5017" actId="1037"/>
          <ac:cxnSpMkLst>
            <pc:docMk/>
            <pc:sldMk cId="1529632286" sldId="256"/>
            <ac:cxnSpMk id="262" creationId="{A26ED28D-ABB0-295F-3171-85B57EAD3DE7}"/>
          </ac:cxnSpMkLst>
        </pc:cxnChg>
        <pc:cxnChg chg="add mod">
          <ac:chgData name="Paul GONZALES" userId="5c6e929c-c2ea-4e35-abb8-612562767244" providerId="ADAL" clId="{85584A81-CA1E-4C6E-AC4A-2B43E9CD9ADE}" dt="2026-03-05T15:11:09.531" v="5027" actId="1037"/>
          <ac:cxnSpMkLst>
            <pc:docMk/>
            <pc:sldMk cId="1529632286" sldId="256"/>
            <ac:cxnSpMk id="265" creationId="{5C127CDF-C2A8-153D-15A2-950E4DDB81C1}"/>
          </ac:cxnSpMkLst>
        </pc:cxnChg>
        <pc:cxnChg chg="add mod">
          <ac:chgData name="Paul GONZALES" userId="5c6e929c-c2ea-4e35-abb8-612562767244" providerId="ADAL" clId="{85584A81-CA1E-4C6E-AC4A-2B43E9CD9ADE}" dt="2026-03-05T15:23:02.746" v="5423" actId="693"/>
          <ac:cxnSpMkLst>
            <pc:docMk/>
            <pc:sldMk cId="1529632286" sldId="256"/>
            <ac:cxnSpMk id="282" creationId="{1CB8C549-0D27-70F4-FF3C-79F0120F58B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138" y="5891626"/>
            <a:ext cx="18973562" cy="12533242"/>
          </a:xfrm>
        </p:spPr>
        <p:txBody>
          <a:bodyPr anchor="b"/>
          <a:lstStyle>
            <a:lvl1pPr algn="ctr">
              <a:defRPr sz="1464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90230" y="18908198"/>
            <a:ext cx="16741379" cy="8691601"/>
          </a:xfrm>
        </p:spPr>
        <p:txBody>
          <a:bodyPr/>
          <a:lstStyle>
            <a:lvl1pPr marL="0" indent="0" algn="ctr">
              <a:buNone/>
              <a:defRPr sz="5859"/>
            </a:lvl1pPr>
            <a:lvl2pPr marL="1116071" indent="0" algn="ctr">
              <a:buNone/>
              <a:defRPr sz="4882"/>
            </a:lvl2pPr>
            <a:lvl3pPr marL="2232142" indent="0" algn="ctr">
              <a:buNone/>
              <a:defRPr sz="4394"/>
            </a:lvl3pPr>
            <a:lvl4pPr marL="3348213" indent="0" algn="ctr">
              <a:buNone/>
              <a:defRPr sz="3906"/>
            </a:lvl4pPr>
            <a:lvl5pPr marL="4464284" indent="0" algn="ctr">
              <a:buNone/>
              <a:defRPr sz="3906"/>
            </a:lvl5pPr>
            <a:lvl6pPr marL="5580355" indent="0" algn="ctr">
              <a:buNone/>
              <a:defRPr sz="3906"/>
            </a:lvl6pPr>
            <a:lvl7pPr marL="6696426" indent="0" algn="ctr">
              <a:buNone/>
              <a:defRPr sz="3906"/>
            </a:lvl7pPr>
            <a:lvl8pPr marL="7812496" indent="0" algn="ctr">
              <a:buNone/>
              <a:defRPr sz="3906"/>
            </a:lvl8pPr>
            <a:lvl9pPr marL="8928567" indent="0" algn="ctr">
              <a:buNone/>
              <a:defRPr sz="3906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34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3750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974067" y="1916653"/>
            <a:ext cx="4813146" cy="3050811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28" y="1916653"/>
            <a:ext cx="14160416" cy="3050811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218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760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002" y="8974945"/>
            <a:ext cx="19252585" cy="14974888"/>
          </a:xfrm>
        </p:spPr>
        <p:txBody>
          <a:bodyPr anchor="b"/>
          <a:lstStyle>
            <a:lvl1pPr>
              <a:defRPr sz="1464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3002" y="24091502"/>
            <a:ext cx="19252585" cy="7874940"/>
          </a:xfrm>
        </p:spPr>
        <p:txBody>
          <a:bodyPr/>
          <a:lstStyle>
            <a:lvl1pPr marL="0" indent="0">
              <a:buNone/>
              <a:defRPr sz="5859">
                <a:solidFill>
                  <a:schemeClr val="tx1">
                    <a:tint val="82000"/>
                  </a:schemeClr>
                </a:solidFill>
              </a:defRPr>
            </a:lvl1pPr>
            <a:lvl2pPr marL="1116071" indent="0">
              <a:buNone/>
              <a:defRPr sz="4882">
                <a:solidFill>
                  <a:schemeClr val="tx1">
                    <a:tint val="82000"/>
                  </a:schemeClr>
                </a:solidFill>
              </a:defRPr>
            </a:lvl2pPr>
            <a:lvl3pPr marL="2232142" indent="0">
              <a:buNone/>
              <a:defRPr sz="4394">
                <a:solidFill>
                  <a:schemeClr val="tx1">
                    <a:tint val="82000"/>
                  </a:schemeClr>
                </a:solidFill>
              </a:defRPr>
            </a:lvl3pPr>
            <a:lvl4pPr marL="3348213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4pPr>
            <a:lvl5pPr marL="4464284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5pPr>
            <a:lvl6pPr marL="5580355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6pPr>
            <a:lvl7pPr marL="6696426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7pPr>
            <a:lvl8pPr marL="7812496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8pPr>
            <a:lvl9pPr marL="8928567" indent="0">
              <a:buNone/>
              <a:defRPr sz="390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41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26" y="9583264"/>
            <a:ext cx="9486781" cy="228415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00431" y="9583264"/>
            <a:ext cx="9486781" cy="228415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5682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534" y="1916661"/>
            <a:ext cx="19252585" cy="695828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7536" y="8824938"/>
            <a:ext cx="9443182" cy="4324966"/>
          </a:xfrm>
        </p:spPr>
        <p:txBody>
          <a:bodyPr anchor="b"/>
          <a:lstStyle>
            <a:lvl1pPr marL="0" indent="0">
              <a:buNone/>
              <a:defRPr sz="5859" b="1"/>
            </a:lvl1pPr>
            <a:lvl2pPr marL="1116071" indent="0">
              <a:buNone/>
              <a:defRPr sz="4882" b="1"/>
            </a:lvl2pPr>
            <a:lvl3pPr marL="2232142" indent="0">
              <a:buNone/>
              <a:defRPr sz="4394" b="1"/>
            </a:lvl3pPr>
            <a:lvl4pPr marL="3348213" indent="0">
              <a:buNone/>
              <a:defRPr sz="3906" b="1"/>
            </a:lvl4pPr>
            <a:lvl5pPr marL="4464284" indent="0">
              <a:buNone/>
              <a:defRPr sz="3906" b="1"/>
            </a:lvl5pPr>
            <a:lvl6pPr marL="5580355" indent="0">
              <a:buNone/>
              <a:defRPr sz="3906" b="1"/>
            </a:lvl6pPr>
            <a:lvl7pPr marL="6696426" indent="0">
              <a:buNone/>
              <a:defRPr sz="3906" b="1"/>
            </a:lvl7pPr>
            <a:lvl8pPr marL="7812496" indent="0">
              <a:buNone/>
              <a:defRPr sz="3906" b="1"/>
            </a:lvl8pPr>
            <a:lvl9pPr marL="8928567" indent="0">
              <a:buNone/>
              <a:defRPr sz="390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7536" y="13149904"/>
            <a:ext cx="9443182" cy="1934152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300431" y="8824938"/>
            <a:ext cx="9489689" cy="4324966"/>
          </a:xfrm>
        </p:spPr>
        <p:txBody>
          <a:bodyPr anchor="b"/>
          <a:lstStyle>
            <a:lvl1pPr marL="0" indent="0">
              <a:buNone/>
              <a:defRPr sz="5859" b="1"/>
            </a:lvl1pPr>
            <a:lvl2pPr marL="1116071" indent="0">
              <a:buNone/>
              <a:defRPr sz="4882" b="1"/>
            </a:lvl2pPr>
            <a:lvl3pPr marL="2232142" indent="0">
              <a:buNone/>
              <a:defRPr sz="4394" b="1"/>
            </a:lvl3pPr>
            <a:lvl4pPr marL="3348213" indent="0">
              <a:buNone/>
              <a:defRPr sz="3906" b="1"/>
            </a:lvl4pPr>
            <a:lvl5pPr marL="4464284" indent="0">
              <a:buNone/>
              <a:defRPr sz="3906" b="1"/>
            </a:lvl5pPr>
            <a:lvl6pPr marL="5580355" indent="0">
              <a:buNone/>
              <a:defRPr sz="3906" b="1"/>
            </a:lvl6pPr>
            <a:lvl7pPr marL="6696426" indent="0">
              <a:buNone/>
              <a:defRPr sz="3906" b="1"/>
            </a:lvl7pPr>
            <a:lvl8pPr marL="7812496" indent="0">
              <a:buNone/>
              <a:defRPr sz="3906" b="1"/>
            </a:lvl8pPr>
            <a:lvl9pPr marL="8928567" indent="0">
              <a:buNone/>
              <a:defRPr sz="390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300431" y="13149904"/>
            <a:ext cx="9489689" cy="1934152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15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798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3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534" y="2399982"/>
            <a:ext cx="7199374" cy="8399939"/>
          </a:xfrm>
        </p:spPr>
        <p:txBody>
          <a:bodyPr anchor="b"/>
          <a:lstStyle>
            <a:lvl1pPr>
              <a:defRPr sz="781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9689" y="5183304"/>
            <a:ext cx="11300430" cy="25583147"/>
          </a:xfrm>
        </p:spPr>
        <p:txBody>
          <a:bodyPr/>
          <a:lstStyle>
            <a:lvl1pPr>
              <a:defRPr sz="7812"/>
            </a:lvl1pPr>
            <a:lvl2pPr>
              <a:defRPr sz="6835"/>
            </a:lvl2pPr>
            <a:lvl3pPr>
              <a:defRPr sz="5859"/>
            </a:lvl3pPr>
            <a:lvl4pPr>
              <a:defRPr sz="4882"/>
            </a:lvl4pPr>
            <a:lvl5pPr>
              <a:defRPr sz="4882"/>
            </a:lvl5pPr>
            <a:lvl6pPr>
              <a:defRPr sz="4882"/>
            </a:lvl6pPr>
            <a:lvl7pPr>
              <a:defRPr sz="4882"/>
            </a:lvl7pPr>
            <a:lvl8pPr>
              <a:defRPr sz="4882"/>
            </a:lvl8pPr>
            <a:lvl9pPr>
              <a:defRPr sz="488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7534" y="10799922"/>
            <a:ext cx="7199374" cy="20008190"/>
          </a:xfrm>
        </p:spPr>
        <p:txBody>
          <a:bodyPr/>
          <a:lstStyle>
            <a:lvl1pPr marL="0" indent="0">
              <a:buNone/>
              <a:defRPr sz="3906"/>
            </a:lvl1pPr>
            <a:lvl2pPr marL="1116071" indent="0">
              <a:buNone/>
              <a:defRPr sz="3418"/>
            </a:lvl2pPr>
            <a:lvl3pPr marL="2232142" indent="0">
              <a:buNone/>
              <a:defRPr sz="2929"/>
            </a:lvl3pPr>
            <a:lvl4pPr marL="3348213" indent="0">
              <a:buNone/>
              <a:defRPr sz="2441"/>
            </a:lvl4pPr>
            <a:lvl5pPr marL="4464284" indent="0">
              <a:buNone/>
              <a:defRPr sz="2441"/>
            </a:lvl5pPr>
            <a:lvl6pPr marL="5580355" indent="0">
              <a:buNone/>
              <a:defRPr sz="2441"/>
            </a:lvl6pPr>
            <a:lvl7pPr marL="6696426" indent="0">
              <a:buNone/>
              <a:defRPr sz="2441"/>
            </a:lvl7pPr>
            <a:lvl8pPr marL="7812496" indent="0">
              <a:buNone/>
              <a:defRPr sz="2441"/>
            </a:lvl8pPr>
            <a:lvl9pPr marL="8928567" indent="0">
              <a:buNone/>
              <a:defRPr sz="244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92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534" y="2399982"/>
            <a:ext cx="7199374" cy="8399939"/>
          </a:xfrm>
        </p:spPr>
        <p:txBody>
          <a:bodyPr anchor="b"/>
          <a:lstStyle>
            <a:lvl1pPr>
              <a:defRPr sz="781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489689" y="5183304"/>
            <a:ext cx="11300430" cy="25583147"/>
          </a:xfrm>
        </p:spPr>
        <p:txBody>
          <a:bodyPr anchor="t"/>
          <a:lstStyle>
            <a:lvl1pPr marL="0" indent="0">
              <a:buNone/>
              <a:defRPr sz="7812"/>
            </a:lvl1pPr>
            <a:lvl2pPr marL="1116071" indent="0">
              <a:buNone/>
              <a:defRPr sz="6835"/>
            </a:lvl2pPr>
            <a:lvl3pPr marL="2232142" indent="0">
              <a:buNone/>
              <a:defRPr sz="5859"/>
            </a:lvl3pPr>
            <a:lvl4pPr marL="3348213" indent="0">
              <a:buNone/>
              <a:defRPr sz="4882"/>
            </a:lvl4pPr>
            <a:lvl5pPr marL="4464284" indent="0">
              <a:buNone/>
              <a:defRPr sz="4882"/>
            </a:lvl5pPr>
            <a:lvl6pPr marL="5580355" indent="0">
              <a:buNone/>
              <a:defRPr sz="4882"/>
            </a:lvl6pPr>
            <a:lvl7pPr marL="6696426" indent="0">
              <a:buNone/>
              <a:defRPr sz="4882"/>
            </a:lvl7pPr>
            <a:lvl8pPr marL="7812496" indent="0">
              <a:buNone/>
              <a:defRPr sz="4882"/>
            </a:lvl8pPr>
            <a:lvl9pPr marL="8928567" indent="0">
              <a:buNone/>
              <a:defRPr sz="4882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7534" y="10799922"/>
            <a:ext cx="7199374" cy="20008190"/>
          </a:xfrm>
        </p:spPr>
        <p:txBody>
          <a:bodyPr/>
          <a:lstStyle>
            <a:lvl1pPr marL="0" indent="0">
              <a:buNone/>
              <a:defRPr sz="3906"/>
            </a:lvl1pPr>
            <a:lvl2pPr marL="1116071" indent="0">
              <a:buNone/>
              <a:defRPr sz="3418"/>
            </a:lvl2pPr>
            <a:lvl3pPr marL="2232142" indent="0">
              <a:buNone/>
              <a:defRPr sz="2929"/>
            </a:lvl3pPr>
            <a:lvl4pPr marL="3348213" indent="0">
              <a:buNone/>
              <a:defRPr sz="2441"/>
            </a:lvl4pPr>
            <a:lvl5pPr marL="4464284" indent="0">
              <a:buNone/>
              <a:defRPr sz="2441"/>
            </a:lvl5pPr>
            <a:lvl6pPr marL="5580355" indent="0">
              <a:buNone/>
              <a:defRPr sz="2441"/>
            </a:lvl6pPr>
            <a:lvl7pPr marL="6696426" indent="0">
              <a:buNone/>
              <a:defRPr sz="2441"/>
            </a:lvl7pPr>
            <a:lvl8pPr marL="7812496" indent="0">
              <a:buNone/>
              <a:defRPr sz="2441"/>
            </a:lvl8pPr>
            <a:lvl9pPr marL="8928567" indent="0">
              <a:buNone/>
              <a:defRPr sz="244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37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27" y="1916661"/>
            <a:ext cx="19252585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27" y="9583264"/>
            <a:ext cx="19252585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4626" y="33366432"/>
            <a:ext cx="502241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92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5EA287-F5F8-4C89-AD13-A62EC126557A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94109" y="33366432"/>
            <a:ext cx="753362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92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64798" y="33366432"/>
            <a:ext cx="502241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92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16804B-2460-42D1-B96E-76257F71D5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16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232142" rtl="0" eaLnBrk="1" latinLnBrk="0" hangingPunct="1">
        <a:lnSpc>
          <a:spcPct val="90000"/>
        </a:lnSpc>
        <a:spcBef>
          <a:spcPct val="0"/>
        </a:spcBef>
        <a:buNone/>
        <a:defRPr sz="10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8035" indent="-558035" algn="l" defTabSz="2232142" rtl="0" eaLnBrk="1" latinLnBrk="0" hangingPunct="1">
        <a:lnSpc>
          <a:spcPct val="90000"/>
        </a:lnSpc>
        <a:spcBef>
          <a:spcPts val="2441"/>
        </a:spcBef>
        <a:buFont typeface="Arial" panose="020B0604020202020204" pitchFamily="34" charset="0"/>
        <a:buChar char="•"/>
        <a:defRPr sz="6835" kern="1200">
          <a:solidFill>
            <a:schemeClr val="tx1"/>
          </a:solidFill>
          <a:latin typeface="+mn-lt"/>
          <a:ea typeface="+mn-ea"/>
          <a:cs typeface="+mn-cs"/>
        </a:defRPr>
      </a:lvl1pPr>
      <a:lvl2pPr marL="1674106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5859" kern="1200">
          <a:solidFill>
            <a:schemeClr val="tx1"/>
          </a:solidFill>
          <a:latin typeface="+mn-lt"/>
          <a:ea typeface="+mn-ea"/>
          <a:cs typeface="+mn-cs"/>
        </a:defRPr>
      </a:lvl2pPr>
      <a:lvl3pPr marL="2790177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882" kern="1200">
          <a:solidFill>
            <a:schemeClr val="tx1"/>
          </a:solidFill>
          <a:latin typeface="+mn-lt"/>
          <a:ea typeface="+mn-ea"/>
          <a:cs typeface="+mn-cs"/>
        </a:defRPr>
      </a:lvl3pPr>
      <a:lvl4pPr marL="3906248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4pPr>
      <a:lvl5pPr marL="5022319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5pPr>
      <a:lvl6pPr marL="6138390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6pPr>
      <a:lvl7pPr marL="7254461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7pPr>
      <a:lvl8pPr marL="8370532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8pPr>
      <a:lvl9pPr marL="9486603" indent="-558035" algn="l" defTabSz="2232142" rtl="0" eaLnBrk="1" latinLnBrk="0" hangingPunct="1">
        <a:lnSpc>
          <a:spcPct val="90000"/>
        </a:lnSpc>
        <a:spcBef>
          <a:spcPts val="1221"/>
        </a:spcBef>
        <a:buFont typeface="Arial" panose="020B0604020202020204" pitchFamily="34" charset="0"/>
        <a:buChar char="•"/>
        <a:defRPr sz="4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1pPr>
      <a:lvl2pPr marL="1116071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2pPr>
      <a:lvl3pPr marL="2232142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3pPr>
      <a:lvl4pPr marL="3348213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4pPr>
      <a:lvl5pPr marL="4464284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5pPr>
      <a:lvl6pPr marL="5580355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6pPr>
      <a:lvl7pPr marL="6696426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7pPr>
      <a:lvl8pPr marL="7812496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8pPr>
      <a:lvl9pPr marL="8928567" algn="l" defTabSz="2232142" rtl="0" eaLnBrk="1" latinLnBrk="0" hangingPunct="1">
        <a:defRPr sz="4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02DF8D8-A55F-DB02-E58B-F55F901F870B}"/>
              </a:ext>
            </a:extLst>
          </p:cNvPr>
          <p:cNvSpPr txBox="1"/>
          <p:nvPr/>
        </p:nvSpPr>
        <p:spPr>
          <a:xfrm>
            <a:off x="7640168" y="1174175"/>
            <a:ext cx="7374652" cy="42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46" dirty="0"/>
              <a:t>Logigramme du processus de contrôle sur site</a:t>
            </a:r>
          </a:p>
        </p:txBody>
      </p:sp>
      <p:sp>
        <p:nvSpPr>
          <p:cNvPr id="5" name="Organigramme : Décision 4">
            <a:extLst>
              <a:ext uri="{FF2B5EF4-FFF2-40B4-BE49-F238E27FC236}">
                <a16:creationId xmlns:a16="http://schemas.microsoft.com/office/drawing/2014/main" id="{CF1D1878-6D07-86A2-0D15-0E512E9BDBBB}"/>
              </a:ext>
            </a:extLst>
          </p:cNvPr>
          <p:cNvSpPr/>
          <p:nvPr/>
        </p:nvSpPr>
        <p:spPr>
          <a:xfrm>
            <a:off x="11654882" y="3182646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de type inopiné 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0C04ED-28B0-1C8D-FAB5-4EB1492B408B}"/>
              </a:ext>
            </a:extLst>
          </p:cNvPr>
          <p:cNvSpPr/>
          <p:nvPr/>
        </p:nvSpPr>
        <p:spPr>
          <a:xfrm>
            <a:off x="17208500" y="20405304"/>
            <a:ext cx="1993899" cy="734922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non conforme pour prise de contact impossible. Le prestataire dépose sur la plateforme un rapport non conforme avec les 3 preuves de prise de contact par mail et l’envoie au porteur d’offre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5B7D951-C478-EC11-3B7E-FD4D3801F762}"/>
              </a:ext>
            </a:extLst>
          </p:cNvPr>
          <p:cNvSpPr txBox="1"/>
          <p:nvPr/>
        </p:nvSpPr>
        <p:spPr>
          <a:xfrm>
            <a:off x="16586679" y="656414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21" name="Organigramme : Décision 20">
            <a:extLst>
              <a:ext uri="{FF2B5EF4-FFF2-40B4-BE49-F238E27FC236}">
                <a16:creationId xmlns:a16="http://schemas.microsoft.com/office/drawing/2014/main" id="{7A8B3F44-E65A-61A0-848E-6F52DA543078}"/>
              </a:ext>
            </a:extLst>
          </p:cNvPr>
          <p:cNvSpPr/>
          <p:nvPr/>
        </p:nvSpPr>
        <p:spPr>
          <a:xfrm>
            <a:off x="16884081" y="5602426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répond en moins de 10j calendaires ?</a:t>
            </a:r>
          </a:p>
        </p:txBody>
      </p:sp>
      <p:sp>
        <p:nvSpPr>
          <p:cNvPr id="22" name="Organigramme : Décision 21">
            <a:extLst>
              <a:ext uri="{FF2B5EF4-FFF2-40B4-BE49-F238E27FC236}">
                <a16:creationId xmlns:a16="http://schemas.microsoft.com/office/drawing/2014/main" id="{DF8C08CF-164E-96FA-954D-7C1C4E324EBD}"/>
              </a:ext>
            </a:extLst>
          </p:cNvPr>
          <p:cNvSpPr/>
          <p:nvPr/>
        </p:nvSpPr>
        <p:spPr>
          <a:xfrm>
            <a:off x="13889260" y="5599727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validé une des dates proposées ?</a:t>
            </a:r>
          </a:p>
        </p:txBody>
      </p:sp>
      <p:sp>
        <p:nvSpPr>
          <p:cNvPr id="23" name="Organigramme : Décision 22">
            <a:extLst>
              <a:ext uri="{FF2B5EF4-FFF2-40B4-BE49-F238E27FC236}">
                <a16:creationId xmlns:a16="http://schemas.microsoft.com/office/drawing/2014/main" id="{8C0BEFFF-B55D-45F5-2A14-E016B437DC44}"/>
              </a:ext>
            </a:extLst>
          </p:cNvPr>
          <p:cNvSpPr/>
          <p:nvPr/>
        </p:nvSpPr>
        <p:spPr>
          <a:xfrm>
            <a:off x="16884080" y="8039264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répond en moins de 20j calendaires ?</a:t>
            </a:r>
          </a:p>
        </p:txBody>
      </p:sp>
      <p:sp>
        <p:nvSpPr>
          <p:cNvPr id="24" name="Organigramme : Décision 23">
            <a:extLst>
              <a:ext uri="{FF2B5EF4-FFF2-40B4-BE49-F238E27FC236}">
                <a16:creationId xmlns:a16="http://schemas.microsoft.com/office/drawing/2014/main" id="{6E8160A9-FD25-A2E6-A6F0-14993D9BBB3C}"/>
              </a:ext>
            </a:extLst>
          </p:cNvPr>
          <p:cNvSpPr/>
          <p:nvPr/>
        </p:nvSpPr>
        <p:spPr>
          <a:xfrm>
            <a:off x="13889260" y="8033887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validé une des dates proposées ?</a:t>
            </a:r>
          </a:p>
        </p:txBody>
      </p:sp>
      <p:sp>
        <p:nvSpPr>
          <p:cNvPr id="26" name="Organigramme : Décision 25">
            <a:extLst>
              <a:ext uri="{FF2B5EF4-FFF2-40B4-BE49-F238E27FC236}">
                <a16:creationId xmlns:a16="http://schemas.microsoft.com/office/drawing/2014/main" id="{92B17B96-3D5C-CA42-4615-77A13B0E25AE}"/>
              </a:ext>
            </a:extLst>
          </p:cNvPr>
          <p:cNvSpPr/>
          <p:nvPr/>
        </p:nvSpPr>
        <p:spPr>
          <a:xfrm>
            <a:off x="16884080" y="10322646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répond en moins de 32j calendaires ?</a:t>
            </a:r>
          </a:p>
        </p:txBody>
      </p:sp>
      <p:sp>
        <p:nvSpPr>
          <p:cNvPr id="27" name="Organigramme : Décision 26">
            <a:extLst>
              <a:ext uri="{FF2B5EF4-FFF2-40B4-BE49-F238E27FC236}">
                <a16:creationId xmlns:a16="http://schemas.microsoft.com/office/drawing/2014/main" id="{BCA799CB-640B-3EBA-2A90-69F7C8ED94DF}"/>
              </a:ext>
            </a:extLst>
          </p:cNvPr>
          <p:cNvSpPr/>
          <p:nvPr/>
        </p:nvSpPr>
        <p:spPr>
          <a:xfrm>
            <a:off x="13897989" y="10297720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validé une des dates proposées ?</a:t>
            </a: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EE09AD9E-FC05-F3BD-8EEA-DDF4B2162473}"/>
              </a:ext>
            </a:extLst>
          </p:cNvPr>
          <p:cNvCxnSpPr>
            <a:cxnSpLocks/>
            <a:stCxn id="21" idx="2"/>
            <a:endCxn id="126" idx="0"/>
          </p:cNvCxnSpPr>
          <p:nvPr/>
        </p:nvCxnSpPr>
        <p:spPr>
          <a:xfrm>
            <a:off x="17694232" y="6403934"/>
            <a:ext cx="6162" cy="59704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D1BC52F4-46D5-8248-5A03-2B44E837350C}"/>
              </a:ext>
            </a:extLst>
          </p:cNvPr>
          <p:cNvCxnSpPr>
            <a:cxnSpLocks/>
            <a:stCxn id="135" idx="2"/>
            <a:endCxn id="21" idx="0"/>
          </p:cNvCxnSpPr>
          <p:nvPr/>
        </p:nvCxnSpPr>
        <p:spPr>
          <a:xfrm>
            <a:off x="17690472" y="4973667"/>
            <a:ext cx="3763" cy="62875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ZoneTexte 37">
            <a:extLst>
              <a:ext uri="{FF2B5EF4-FFF2-40B4-BE49-F238E27FC236}">
                <a16:creationId xmlns:a16="http://schemas.microsoft.com/office/drawing/2014/main" id="{B394ED77-A271-FAB8-8F0F-D0B65C40F914}"/>
              </a:ext>
            </a:extLst>
          </p:cNvPr>
          <p:cNvSpPr txBox="1"/>
          <p:nvPr/>
        </p:nvSpPr>
        <p:spPr>
          <a:xfrm>
            <a:off x="15379238" y="578200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39" name="Organigramme : Décision 38">
            <a:extLst>
              <a:ext uri="{FF2B5EF4-FFF2-40B4-BE49-F238E27FC236}">
                <a16:creationId xmlns:a16="http://schemas.microsoft.com/office/drawing/2014/main" id="{E69ABE0F-4A91-9C4E-2375-FA810A13B79E}"/>
              </a:ext>
            </a:extLst>
          </p:cNvPr>
          <p:cNvSpPr/>
          <p:nvPr/>
        </p:nvSpPr>
        <p:spPr>
          <a:xfrm>
            <a:off x="11342808" y="12360672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possible ?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BBC44500-EF70-13FD-F98C-B67D65756C66}"/>
              </a:ext>
            </a:extLst>
          </p:cNvPr>
          <p:cNvSpPr txBox="1"/>
          <p:nvPr/>
        </p:nvSpPr>
        <p:spPr>
          <a:xfrm>
            <a:off x="12402976" y="5747490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F962C2D1-F28B-57D7-3ADA-DEABCCF9E10E}"/>
              </a:ext>
            </a:extLst>
          </p:cNvPr>
          <p:cNvCxnSpPr>
            <a:cxnSpLocks/>
            <a:stCxn id="126" idx="2"/>
            <a:endCxn id="23" idx="0"/>
          </p:cNvCxnSpPr>
          <p:nvPr/>
        </p:nvCxnSpPr>
        <p:spPr>
          <a:xfrm flipH="1">
            <a:off x="17694235" y="7516637"/>
            <a:ext cx="6163" cy="52262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B561FF0A-474E-3E52-56CD-2AF9CDB97083}"/>
              </a:ext>
            </a:extLst>
          </p:cNvPr>
          <p:cNvSpPr txBox="1"/>
          <p:nvPr/>
        </p:nvSpPr>
        <p:spPr>
          <a:xfrm>
            <a:off x="15415459" y="819382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31A14A97-3DD1-0FF5-5EFC-1C328D677C22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12152963" y="8434640"/>
            <a:ext cx="17363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422F4ABA-E678-0405-CDA8-8AD362EAE92F}"/>
              </a:ext>
            </a:extLst>
          </p:cNvPr>
          <p:cNvSpPr txBox="1"/>
          <p:nvPr/>
        </p:nvSpPr>
        <p:spPr>
          <a:xfrm>
            <a:off x="12709691" y="820539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C9D81C7D-E559-9605-FF72-24DF8E1C0E45}"/>
              </a:ext>
            </a:extLst>
          </p:cNvPr>
          <p:cNvCxnSpPr>
            <a:cxnSpLocks/>
            <a:stCxn id="23" idx="2"/>
            <a:endCxn id="132" idx="0"/>
          </p:cNvCxnSpPr>
          <p:nvPr/>
        </p:nvCxnSpPr>
        <p:spPr>
          <a:xfrm>
            <a:off x="17694235" y="8840776"/>
            <a:ext cx="6163" cy="46172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81C002B1-9D2F-722C-2FE1-A25ADD320733}"/>
              </a:ext>
            </a:extLst>
          </p:cNvPr>
          <p:cNvCxnSpPr>
            <a:cxnSpLocks/>
            <a:stCxn id="132" idx="2"/>
            <a:endCxn id="26" idx="0"/>
          </p:cNvCxnSpPr>
          <p:nvPr/>
        </p:nvCxnSpPr>
        <p:spPr>
          <a:xfrm flipH="1">
            <a:off x="17694235" y="9818157"/>
            <a:ext cx="6163" cy="50448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E098CAE5-1609-B909-D4F5-E2DDF4239083}"/>
              </a:ext>
            </a:extLst>
          </p:cNvPr>
          <p:cNvCxnSpPr>
            <a:cxnSpLocks/>
            <a:endCxn id="27" idx="1"/>
          </p:cNvCxnSpPr>
          <p:nvPr/>
        </p:nvCxnSpPr>
        <p:spPr>
          <a:xfrm>
            <a:off x="12152963" y="10665869"/>
            <a:ext cx="1745030" cy="326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ZoneTexte 68">
            <a:extLst>
              <a:ext uri="{FF2B5EF4-FFF2-40B4-BE49-F238E27FC236}">
                <a16:creationId xmlns:a16="http://schemas.microsoft.com/office/drawing/2014/main" id="{22C2E674-676E-1C0D-9621-9B5A6B640681}"/>
              </a:ext>
            </a:extLst>
          </p:cNvPr>
          <p:cNvSpPr txBox="1"/>
          <p:nvPr/>
        </p:nvSpPr>
        <p:spPr>
          <a:xfrm>
            <a:off x="12722353" y="1049740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32805A9C-77DC-D836-CB32-6E19B0D24E4B}"/>
              </a:ext>
            </a:extLst>
          </p:cNvPr>
          <p:cNvSpPr txBox="1"/>
          <p:nvPr/>
        </p:nvSpPr>
        <p:spPr>
          <a:xfrm>
            <a:off x="15267592" y="1044019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D628F23D-22B7-D28C-D8A7-E3D2485105D6}"/>
              </a:ext>
            </a:extLst>
          </p:cNvPr>
          <p:cNvSpPr txBox="1"/>
          <p:nvPr/>
        </p:nvSpPr>
        <p:spPr>
          <a:xfrm>
            <a:off x="16553668" y="8922834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F17992F0-B5DE-58B4-7A99-437B118184A2}"/>
              </a:ext>
            </a:extLst>
          </p:cNvPr>
          <p:cNvSpPr txBox="1"/>
          <p:nvPr/>
        </p:nvSpPr>
        <p:spPr>
          <a:xfrm>
            <a:off x="16519499" y="11279231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4B529ECD-1FE8-50C7-6475-D87BF8BEE8BE}"/>
              </a:ext>
            </a:extLst>
          </p:cNvPr>
          <p:cNvCxnSpPr>
            <a:cxnSpLocks/>
          </p:cNvCxnSpPr>
          <p:nvPr/>
        </p:nvCxnSpPr>
        <p:spPr>
          <a:xfrm flipH="1">
            <a:off x="13398459" y="2452927"/>
            <a:ext cx="7026003" cy="15509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B422531F-1D81-E824-7D5E-E1670ED7C757}"/>
              </a:ext>
            </a:extLst>
          </p:cNvPr>
          <p:cNvCxnSpPr>
            <a:cxnSpLocks/>
            <a:endCxn id="126" idx="3"/>
          </p:cNvCxnSpPr>
          <p:nvPr/>
        </p:nvCxnSpPr>
        <p:spPr>
          <a:xfrm flipH="1">
            <a:off x="18910079" y="7252891"/>
            <a:ext cx="1153843" cy="592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33F71DEA-C34C-C7EC-44A0-5212CF054B15}"/>
              </a:ext>
            </a:extLst>
          </p:cNvPr>
          <p:cNvCxnSpPr>
            <a:cxnSpLocks/>
            <a:endCxn id="132" idx="3"/>
          </p:cNvCxnSpPr>
          <p:nvPr/>
        </p:nvCxnSpPr>
        <p:spPr>
          <a:xfrm flipH="1">
            <a:off x="18910079" y="9560331"/>
            <a:ext cx="1853103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9CB713E3-8766-E83E-111E-8F53B9134768}"/>
              </a:ext>
            </a:extLst>
          </p:cNvPr>
          <p:cNvCxnSpPr>
            <a:cxnSpLocks/>
            <a:stCxn id="16" idx="1"/>
            <a:endCxn id="87" idx="3"/>
          </p:cNvCxnSpPr>
          <p:nvPr/>
        </p:nvCxnSpPr>
        <p:spPr>
          <a:xfrm flipH="1">
            <a:off x="5798804" y="20772767"/>
            <a:ext cx="266703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D6F2A810-8508-FA0D-929B-DE7189C81181}"/>
              </a:ext>
            </a:extLst>
          </p:cNvPr>
          <p:cNvCxnSpPr>
            <a:cxnSpLocks/>
          </p:cNvCxnSpPr>
          <p:nvPr/>
        </p:nvCxnSpPr>
        <p:spPr>
          <a:xfrm>
            <a:off x="19748495" y="4727675"/>
            <a:ext cx="0" cy="2531133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6CEA5490-FA46-64D8-7DA0-A0A81FF8A1A6}"/>
              </a:ext>
            </a:extLst>
          </p:cNvPr>
          <p:cNvCxnSpPr>
            <a:cxnSpLocks/>
          </p:cNvCxnSpPr>
          <p:nvPr/>
        </p:nvCxnSpPr>
        <p:spPr>
          <a:xfrm>
            <a:off x="20356239" y="4727674"/>
            <a:ext cx="0" cy="4854816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avec flèche 98">
            <a:extLst>
              <a:ext uri="{FF2B5EF4-FFF2-40B4-BE49-F238E27FC236}">
                <a16:creationId xmlns:a16="http://schemas.microsoft.com/office/drawing/2014/main" id="{65557FB1-EC24-0E2D-7108-2A5C93639D4F}"/>
              </a:ext>
            </a:extLst>
          </p:cNvPr>
          <p:cNvCxnSpPr>
            <a:cxnSpLocks/>
          </p:cNvCxnSpPr>
          <p:nvPr/>
        </p:nvCxnSpPr>
        <p:spPr>
          <a:xfrm>
            <a:off x="21055502" y="4728938"/>
            <a:ext cx="0" cy="9374071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 : en angle 105">
            <a:extLst>
              <a:ext uri="{FF2B5EF4-FFF2-40B4-BE49-F238E27FC236}">
                <a16:creationId xmlns:a16="http://schemas.microsoft.com/office/drawing/2014/main" id="{D9308B9E-1068-BC82-2D4C-643A9919A354}"/>
              </a:ext>
            </a:extLst>
          </p:cNvPr>
          <p:cNvCxnSpPr>
            <a:cxnSpLocks/>
            <a:stCxn id="5" idx="3"/>
            <a:endCxn id="135" idx="0"/>
          </p:cNvCxnSpPr>
          <p:nvPr/>
        </p:nvCxnSpPr>
        <p:spPr>
          <a:xfrm>
            <a:off x="13275187" y="3583402"/>
            <a:ext cx="4415285" cy="874608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ZoneTexte 106">
            <a:extLst>
              <a:ext uri="{FF2B5EF4-FFF2-40B4-BE49-F238E27FC236}">
                <a16:creationId xmlns:a16="http://schemas.microsoft.com/office/drawing/2014/main" id="{D69D27E3-C4C1-0530-A7AC-E92FE35E1BB9}"/>
              </a:ext>
            </a:extLst>
          </p:cNvPr>
          <p:cNvSpPr txBox="1"/>
          <p:nvPr/>
        </p:nvSpPr>
        <p:spPr>
          <a:xfrm>
            <a:off x="12860838" y="3315404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108" name="Ellipse 107">
            <a:extLst>
              <a:ext uri="{FF2B5EF4-FFF2-40B4-BE49-F238E27FC236}">
                <a16:creationId xmlns:a16="http://schemas.microsoft.com/office/drawing/2014/main" id="{B045BC7E-C782-779F-9736-6CDCE4E0D263}"/>
              </a:ext>
            </a:extLst>
          </p:cNvPr>
          <p:cNvSpPr/>
          <p:nvPr/>
        </p:nvSpPr>
        <p:spPr>
          <a:xfrm>
            <a:off x="11531609" y="1977460"/>
            <a:ext cx="1866848" cy="914066"/>
          </a:xfrm>
          <a:prstGeom prst="ellipse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Demande de contrôle via l'outil informatique mis à</a:t>
            </a:r>
          </a:p>
          <a:p>
            <a:pPr algn="ctr"/>
            <a:r>
              <a:rPr lang="fr-FR" sz="763" dirty="0">
                <a:solidFill>
                  <a:schemeClr val="tx1"/>
                </a:solidFill>
              </a:rPr>
              <a:t>disposition par l'AVERE-France</a:t>
            </a:r>
          </a:p>
        </p:txBody>
      </p:sp>
      <p:cxnSp>
        <p:nvCxnSpPr>
          <p:cNvPr id="110" name="Connecteur droit avec flèche 109">
            <a:extLst>
              <a:ext uri="{FF2B5EF4-FFF2-40B4-BE49-F238E27FC236}">
                <a16:creationId xmlns:a16="http://schemas.microsoft.com/office/drawing/2014/main" id="{921D448E-6789-3035-62A3-066206A0712D}"/>
              </a:ext>
            </a:extLst>
          </p:cNvPr>
          <p:cNvCxnSpPr>
            <a:stCxn id="108" idx="4"/>
            <a:endCxn id="5" idx="0"/>
          </p:cNvCxnSpPr>
          <p:nvPr/>
        </p:nvCxnSpPr>
        <p:spPr>
          <a:xfrm>
            <a:off x="12465033" y="2891526"/>
            <a:ext cx="0" cy="29112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id="{5F32B262-3BA7-7562-F951-21111EA53C8D}"/>
              </a:ext>
            </a:extLst>
          </p:cNvPr>
          <p:cNvSpPr/>
          <p:nvPr/>
        </p:nvSpPr>
        <p:spPr>
          <a:xfrm>
            <a:off x="3222046" y="13825795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organise un contrôle sur site dans les 36 jours calendaires en suivant les points de contrôle détaillés dans le référentiel commun</a:t>
            </a:r>
          </a:p>
        </p:txBody>
      </p:sp>
      <p:cxnSp>
        <p:nvCxnSpPr>
          <p:cNvPr id="113" name="Connecteur : en angle 112">
            <a:extLst>
              <a:ext uri="{FF2B5EF4-FFF2-40B4-BE49-F238E27FC236}">
                <a16:creationId xmlns:a16="http://schemas.microsoft.com/office/drawing/2014/main" id="{D04C8A4C-7DE0-859A-7B73-824764AE545A}"/>
              </a:ext>
            </a:extLst>
          </p:cNvPr>
          <p:cNvCxnSpPr>
            <a:stCxn id="5" idx="1"/>
            <a:endCxn id="111" idx="0"/>
          </p:cNvCxnSpPr>
          <p:nvPr/>
        </p:nvCxnSpPr>
        <p:spPr>
          <a:xfrm rot="10800000" flipV="1">
            <a:off x="4431734" y="3583400"/>
            <a:ext cx="7223150" cy="1024239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ZoneTexte 113">
            <a:extLst>
              <a:ext uri="{FF2B5EF4-FFF2-40B4-BE49-F238E27FC236}">
                <a16:creationId xmlns:a16="http://schemas.microsoft.com/office/drawing/2014/main" id="{F45E71C8-2001-4801-CEDB-9E9DB426F0C0}"/>
              </a:ext>
            </a:extLst>
          </p:cNvPr>
          <p:cNvSpPr txBox="1"/>
          <p:nvPr/>
        </p:nvSpPr>
        <p:spPr>
          <a:xfrm>
            <a:off x="10170214" y="328329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16" name="Connecteur droit 115">
            <a:extLst>
              <a:ext uri="{FF2B5EF4-FFF2-40B4-BE49-F238E27FC236}">
                <a16:creationId xmlns:a16="http://schemas.microsoft.com/office/drawing/2014/main" id="{ECBB1234-A1EF-B6F1-FC92-7FCE439E0B2F}"/>
              </a:ext>
            </a:extLst>
          </p:cNvPr>
          <p:cNvCxnSpPr>
            <a:cxnSpLocks/>
          </p:cNvCxnSpPr>
          <p:nvPr/>
        </p:nvCxnSpPr>
        <p:spPr>
          <a:xfrm flipH="1">
            <a:off x="1040305" y="2434490"/>
            <a:ext cx="10483944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avec flèche 117">
            <a:extLst>
              <a:ext uri="{FF2B5EF4-FFF2-40B4-BE49-F238E27FC236}">
                <a16:creationId xmlns:a16="http://schemas.microsoft.com/office/drawing/2014/main" id="{53093555-CD8C-0B41-1A4D-73D36B855FE6}"/>
              </a:ext>
            </a:extLst>
          </p:cNvPr>
          <p:cNvCxnSpPr>
            <a:cxnSpLocks/>
          </p:cNvCxnSpPr>
          <p:nvPr/>
        </p:nvCxnSpPr>
        <p:spPr>
          <a:xfrm>
            <a:off x="19549913" y="2446821"/>
            <a:ext cx="0" cy="2273155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avec flèche 120">
            <a:extLst>
              <a:ext uri="{FF2B5EF4-FFF2-40B4-BE49-F238E27FC236}">
                <a16:creationId xmlns:a16="http://schemas.microsoft.com/office/drawing/2014/main" id="{084CE788-A792-26AF-9B14-8AA7007C3006}"/>
              </a:ext>
            </a:extLst>
          </p:cNvPr>
          <p:cNvCxnSpPr>
            <a:cxnSpLocks/>
          </p:cNvCxnSpPr>
          <p:nvPr/>
        </p:nvCxnSpPr>
        <p:spPr>
          <a:xfrm>
            <a:off x="1136545" y="2434491"/>
            <a:ext cx="0" cy="18338277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Rectangle 125">
            <a:extLst>
              <a:ext uri="{FF2B5EF4-FFF2-40B4-BE49-F238E27FC236}">
                <a16:creationId xmlns:a16="http://schemas.microsoft.com/office/drawing/2014/main" id="{9A041432-973A-26C6-9674-AEBFB1AFBBB6}"/>
              </a:ext>
            </a:extLst>
          </p:cNvPr>
          <p:cNvSpPr/>
          <p:nvPr/>
        </p:nvSpPr>
        <p:spPr>
          <a:xfrm>
            <a:off x="16490709" y="700098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effectue une première relance en proposant les 2 mêmes dates entre 10 et 20j calendaires et 2 nouvelles dates entre 20 et 32j calendaires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2AEFD5C-E9D8-682A-3C68-AE74DCA32A3D}"/>
              </a:ext>
            </a:extLst>
          </p:cNvPr>
          <p:cNvSpPr/>
          <p:nvPr/>
        </p:nvSpPr>
        <p:spPr>
          <a:xfrm>
            <a:off x="16490709" y="930250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effectue une seconde relance en proposant les 2 mêmes dates entre 20 et 32j calendaires 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468D7ABF-EFF4-9A1C-B476-47D65C829F96}"/>
              </a:ext>
            </a:extLst>
          </p:cNvPr>
          <p:cNvSpPr/>
          <p:nvPr/>
        </p:nvSpPr>
        <p:spPr>
          <a:xfrm>
            <a:off x="16480784" y="445801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prend contact avec le porteur d’offre en proposant 4 dates (2 dans les 10j calendaires et 2 entre 10 et 20j calendaires)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FD8C8E4-8AA0-28F2-4438-CD472962A02F}"/>
              </a:ext>
            </a:extLst>
          </p:cNvPr>
          <p:cNvSpPr/>
          <p:nvPr/>
        </p:nvSpPr>
        <p:spPr>
          <a:xfrm>
            <a:off x="10943275" y="11367298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informe le porteur d'offre du déroulé du contrôle et des attendus concernant la préparation </a:t>
            </a:r>
          </a:p>
        </p:txBody>
      </p:sp>
      <p:cxnSp>
        <p:nvCxnSpPr>
          <p:cNvPr id="144" name="Connecteur droit avec flèche 143">
            <a:extLst>
              <a:ext uri="{FF2B5EF4-FFF2-40B4-BE49-F238E27FC236}">
                <a16:creationId xmlns:a16="http://schemas.microsoft.com/office/drawing/2014/main" id="{CB469019-4C60-2A72-FD6A-3D7BE5301816}"/>
              </a:ext>
            </a:extLst>
          </p:cNvPr>
          <p:cNvCxnSpPr>
            <a:stCxn id="141" idx="2"/>
            <a:endCxn id="39" idx="0"/>
          </p:cNvCxnSpPr>
          <p:nvPr/>
        </p:nvCxnSpPr>
        <p:spPr>
          <a:xfrm flipH="1">
            <a:off x="12152963" y="11882957"/>
            <a:ext cx="1" cy="47771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Rectangle 144">
            <a:extLst>
              <a:ext uri="{FF2B5EF4-FFF2-40B4-BE49-F238E27FC236}">
                <a16:creationId xmlns:a16="http://schemas.microsoft.com/office/drawing/2014/main" id="{4A6D5352-6D59-158F-CCB0-76D8CFF367F6}"/>
              </a:ext>
            </a:extLst>
          </p:cNvPr>
          <p:cNvSpPr/>
          <p:nvPr/>
        </p:nvSpPr>
        <p:spPr>
          <a:xfrm>
            <a:off x="10929849" y="13827707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contrôleur identifie la prime sollicitée et effectue les contrôles détaillés dans le référentiel commun </a:t>
            </a:r>
          </a:p>
        </p:txBody>
      </p:sp>
      <p:sp>
        <p:nvSpPr>
          <p:cNvPr id="149" name="ZoneTexte 148">
            <a:extLst>
              <a:ext uri="{FF2B5EF4-FFF2-40B4-BE49-F238E27FC236}">
                <a16:creationId xmlns:a16="http://schemas.microsoft.com/office/drawing/2014/main" id="{EFDACEFB-6C49-1780-2542-83523AC9E8C1}"/>
              </a:ext>
            </a:extLst>
          </p:cNvPr>
          <p:cNvSpPr txBox="1"/>
          <p:nvPr/>
        </p:nvSpPr>
        <p:spPr>
          <a:xfrm>
            <a:off x="11594382" y="13275688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69" name="Connecteur droit avec flèche 168">
            <a:extLst>
              <a:ext uri="{FF2B5EF4-FFF2-40B4-BE49-F238E27FC236}">
                <a16:creationId xmlns:a16="http://schemas.microsoft.com/office/drawing/2014/main" id="{D55B24C3-6C5B-42DE-B769-8C7A18048C31}"/>
              </a:ext>
            </a:extLst>
          </p:cNvPr>
          <p:cNvCxnSpPr>
            <a:cxnSpLocks/>
            <a:stCxn id="21" idx="1"/>
            <a:endCxn id="22" idx="3"/>
          </p:cNvCxnSpPr>
          <p:nvPr/>
        </p:nvCxnSpPr>
        <p:spPr>
          <a:xfrm flipH="1" flipV="1">
            <a:off x="15509566" y="6000481"/>
            <a:ext cx="1374518" cy="269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necteur droit avec flèche 171">
            <a:extLst>
              <a:ext uri="{FF2B5EF4-FFF2-40B4-BE49-F238E27FC236}">
                <a16:creationId xmlns:a16="http://schemas.microsoft.com/office/drawing/2014/main" id="{EF038953-E534-9347-1350-62A9068E4E84}"/>
              </a:ext>
            </a:extLst>
          </p:cNvPr>
          <p:cNvCxnSpPr>
            <a:cxnSpLocks/>
            <a:stCxn id="23" idx="1"/>
            <a:endCxn id="24" idx="3"/>
          </p:cNvCxnSpPr>
          <p:nvPr/>
        </p:nvCxnSpPr>
        <p:spPr>
          <a:xfrm flipH="1" flipV="1">
            <a:off x="15509563" y="8434640"/>
            <a:ext cx="1374517" cy="537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avec flèche 173">
            <a:extLst>
              <a:ext uri="{FF2B5EF4-FFF2-40B4-BE49-F238E27FC236}">
                <a16:creationId xmlns:a16="http://schemas.microsoft.com/office/drawing/2014/main" id="{A22F1331-5DA1-9D2C-2E4F-A46FDA6E8553}"/>
              </a:ext>
            </a:extLst>
          </p:cNvPr>
          <p:cNvCxnSpPr>
            <a:cxnSpLocks/>
            <a:stCxn id="26" idx="1"/>
            <a:endCxn id="27" idx="3"/>
          </p:cNvCxnSpPr>
          <p:nvPr/>
        </p:nvCxnSpPr>
        <p:spPr>
          <a:xfrm flipH="1" flipV="1">
            <a:off x="15518292" y="10698474"/>
            <a:ext cx="1365788" cy="2492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Connecteur : en angle 182">
            <a:extLst>
              <a:ext uri="{FF2B5EF4-FFF2-40B4-BE49-F238E27FC236}">
                <a16:creationId xmlns:a16="http://schemas.microsoft.com/office/drawing/2014/main" id="{4BE35DAB-6E17-ECCA-AD97-99F9ADAA9613}"/>
              </a:ext>
            </a:extLst>
          </p:cNvPr>
          <p:cNvCxnSpPr>
            <a:cxnSpLocks/>
            <a:stCxn id="22" idx="1"/>
            <a:endCxn id="141" idx="0"/>
          </p:cNvCxnSpPr>
          <p:nvPr/>
        </p:nvCxnSpPr>
        <p:spPr>
          <a:xfrm rot="10800000" flipV="1">
            <a:off x="12152960" y="6000481"/>
            <a:ext cx="1736299" cy="5366813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Connecteur droit avec flèche 196">
            <a:extLst>
              <a:ext uri="{FF2B5EF4-FFF2-40B4-BE49-F238E27FC236}">
                <a16:creationId xmlns:a16="http://schemas.microsoft.com/office/drawing/2014/main" id="{54D86060-A3EA-9073-0941-BA3E3CAC4E66}"/>
              </a:ext>
            </a:extLst>
          </p:cNvPr>
          <p:cNvCxnSpPr>
            <a:stCxn id="39" idx="2"/>
            <a:endCxn id="145" idx="0"/>
          </p:cNvCxnSpPr>
          <p:nvPr/>
        </p:nvCxnSpPr>
        <p:spPr>
          <a:xfrm flipH="1">
            <a:off x="12139532" y="13162183"/>
            <a:ext cx="13427" cy="66552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0473CC9C-1DA4-23BD-7B6B-B5FCBFDBCB27}"/>
              </a:ext>
            </a:extLst>
          </p:cNvPr>
          <p:cNvCxnSpPr>
            <a:cxnSpLocks/>
            <a:stCxn id="145" idx="1"/>
            <a:endCxn id="111" idx="3"/>
          </p:cNvCxnSpPr>
          <p:nvPr/>
        </p:nvCxnSpPr>
        <p:spPr>
          <a:xfrm flipH="1" flipV="1">
            <a:off x="5641417" y="14083625"/>
            <a:ext cx="5288433" cy="1913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9" name="Connecteur droit 238">
            <a:extLst>
              <a:ext uri="{FF2B5EF4-FFF2-40B4-BE49-F238E27FC236}">
                <a16:creationId xmlns:a16="http://schemas.microsoft.com/office/drawing/2014/main" id="{9B4A2E71-7249-A905-0A3B-C48715D040D0}"/>
              </a:ext>
            </a:extLst>
          </p:cNvPr>
          <p:cNvCxnSpPr>
            <a:cxnSpLocks/>
          </p:cNvCxnSpPr>
          <p:nvPr/>
        </p:nvCxnSpPr>
        <p:spPr>
          <a:xfrm flipH="1" flipV="1">
            <a:off x="18910079" y="4706580"/>
            <a:ext cx="3195672" cy="2349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avec flèche 256">
            <a:extLst>
              <a:ext uri="{FF2B5EF4-FFF2-40B4-BE49-F238E27FC236}">
                <a16:creationId xmlns:a16="http://schemas.microsoft.com/office/drawing/2014/main" id="{1D1F160E-8D61-881A-2D86-3B6DA28C3259}"/>
              </a:ext>
            </a:extLst>
          </p:cNvPr>
          <p:cNvCxnSpPr>
            <a:cxnSpLocks/>
          </p:cNvCxnSpPr>
          <p:nvPr/>
        </p:nvCxnSpPr>
        <p:spPr>
          <a:xfrm>
            <a:off x="1589944" y="2434492"/>
            <a:ext cx="0" cy="11649131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5F372ED-4003-7A3D-89CD-C0EF5DF24E3A}"/>
              </a:ext>
            </a:extLst>
          </p:cNvPr>
          <p:cNvSpPr/>
          <p:nvPr/>
        </p:nvSpPr>
        <p:spPr>
          <a:xfrm>
            <a:off x="13484896" y="700098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propose 2 nouvelles dates entre 10 et 20j calendaires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32F0D7EE-EE9A-BE0E-6264-75D0B8519DDF}"/>
              </a:ext>
            </a:extLst>
          </p:cNvPr>
          <p:cNvCxnSpPr>
            <a:stCxn id="22" idx="2"/>
            <a:endCxn id="2" idx="0"/>
          </p:cNvCxnSpPr>
          <p:nvPr/>
        </p:nvCxnSpPr>
        <p:spPr>
          <a:xfrm flipH="1">
            <a:off x="14694582" y="6401235"/>
            <a:ext cx="4830" cy="59974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D462B46-A641-F8AC-E948-19F69995F4DE}"/>
              </a:ext>
            </a:extLst>
          </p:cNvPr>
          <p:cNvCxnSpPr>
            <a:stCxn id="2" idx="2"/>
            <a:endCxn id="24" idx="0"/>
          </p:cNvCxnSpPr>
          <p:nvPr/>
        </p:nvCxnSpPr>
        <p:spPr>
          <a:xfrm>
            <a:off x="14694582" y="7516637"/>
            <a:ext cx="4830" cy="517249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F4771DC8-8546-20A1-24A8-181CF528EA49}"/>
              </a:ext>
            </a:extLst>
          </p:cNvPr>
          <p:cNvSpPr txBox="1"/>
          <p:nvPr/>
        </p:nvSpPr>
        <p:spPr>
          <a:xfrm>
            <a:off x="13658738" y="647574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C4EFDC-35A6-907B-C613-E7FF712888A8}"/>
              </a:ext>
            </a:extLst>
          </p:cNvPr>
          <p:cNvSpPr/>
          <p:nvPr/>
        </p:nvSpPr>
        <p:spPr>
          <a:xfrm>
            <a:off x="13498457" y="934870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propose 2 nouvelles dates entre 20 et 32j calendaires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C74D6C8-540E-808F-E2E6-704EA146E1D0}"/>
              </a:ext>
            </a:extLst>
          </p:cNvPr>
          <p:cNvCxnSpPr>
            <a:stCxn id="24" idx="2"/>
            <a:endCxn id="11" idx="0"/>
          </p:cNvCxnSpPr>
          <p:nvPr/>
        </p:nvCxnSpPr>
        <p:spPr>
          <a:xfrm>
            <a:off x="14699411" y="8835397"/>
            <a:ext cx="8730" cy="51330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D702E5C5-9592-D4F1-156E-B823A104F300}"/>
              </a:ext>
            </a:extLst>
          </p:cNvPr>
          <p:cNvCxnSpPr>
            <a:stCxn id="11" idx="2"/>
            <a:endCxn id="27" idx="0"/>
          </p:cNvCxnSpPr>
          <p:nvPr/>
        </p:nvCxnSpPr>
        <p:spPr>
          <a:xfrm>
            <a:off x="14708141" y="9864357"/>
            <a:ext cx="0" cy="43336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EF2EF80B-AEE9-0012-1CA8-862044712769}"/>
              </a:ext>
            </a:extLst>
          </p:cNvPr>
          <p:cNvSpPr txBox="1"/>
          <p:nvPr/>
        </p:nvSpPr>
        <p:spPr>
          <a:xfrm>
            <a:off x="13658738" y="8914551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87FED2B-8ABB-F2F3-8439-A7FC497B0B84}"/>
              </a:ext>
            </a:extLst>
          </p:cNvPr>
          <p:cNvSpPr txBox="1"/>
          <p:nvPr/>
        </p:nvSpPr>
        <p:spPr>
          <a:xfrm>
            <a:off x="13756016" y="11151551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CB00815C-2DE8-6893-F0AD-BEB745903B10}"/>
              </a:ext>
            </a:extLst>
          </p:cNvPr>
          <p:cNvCxnSpPr>
            <a:cxnSpLocks/>
            <a:stCxn id="39" idx="3"/>
            <a:endCxn id="48" idx="0"/>
          </p:cNvCxnSpPr>
          <p:nvPr/>
        </p:nvCxnSpPr>
        <p:spPr>
          <a:xfrm>
            <a:off x="12963111" y="12761426"/>
            <a:ext cx="3108121" cy="7643882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D1D623E-5EFC-0DA7-159C-F23376357563}"/>
              </a:ext>
            </a:extLst>
          </p:cNvPr>
          <p:cNvSpPr txBox="1"/>
          <p:nvPr/>
        </p:nvSpPr>
        <p:spPr>
          <a:xfrm>
            <a:off x="12493822" y="12545684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D1EEE5-5D4E-B022-BB3F-C68B1CFFD0A1}"/>
              </a:ext>
            </a:extLst>
          </p:cNvPr>
          <p:cNvSpPr/>
          <p:nvPr/>
        </p:nvSpPr>
        <p:spPr>
          <a:xfrm>
            <a:off x="15028513" y="20405308"/>
            <a:ext cx="2085437" cy="734924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dépose le rapport sur la plateforme et notifie le porteur d’offre de la non-conformité sous 4j calendaires après la date du contrôle. Il l’informe qu’il a 15j calendaires pour proposer 2 nouvelles dates dans les 41j calendaires</a:t>
            </a:r>
          </a:p>
        </p:txBody>
      </p:sp>
      <p:sp>
        <p:nvSpPr>
          <p:cNvPr id="52" name="Organigramme : Décision 51">
            <a:extLst>
              <a:ext uri="{FF2B5EF4-FFF2-40B4-BE49-F238E27FC236}">
                <a16:creationId xmlns:a16="http://schemas.microsoft.com/office/drawing/2014/main" id="{1F05792B-1BE9-281C-0282-2F0FA169AD41}"/>
              </a:ext>
            </a:extLst>
          </p:cNvPr>
          <p:cNvSpPr/>
          <p:nvPr/>
        </p:nvSpPr>
        <p:spPr>
          <a:xfrm>
            <a:off x="12139536" y="24392730"/>
            <a:ext cx="2011534" cy="914794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recontacté le prestataire dans les 30j calendaires ?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20BA3E1-A213-184D-BA1B-853821FA1F6A}"/>
              </a:ext>
            </a:extLst>
          </p:cNvPr>
          <p:cNvSpPr/>
          <p:nvPr/>
        </p:nvSpPr>
        <p:spPr>
          <a:xfrm>
            <a:off x="16121894" y="32613801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non conforme définitivement. Le prestataire dépose le nouveau rapport sur la plateforme sous 4j calendaires après la date limite et l’envoie au porteur d’offre</a:t>
            </a:r>
          </a:p>
        </p:txBody>
      </p:sp>
      <p:cxnSp>
        <p:nvCxnSpPr>
          <p:cNvPr id="59" name="Connecteur : en angle 58">
            <a:extLst>
              <a:ext uri="{FF2B5EF4-FFF2-40B4-BE49-F238E27FC236}">
                <a16:creationId xmlns:a16="http://schemas.microsoft.com/office/drawing/2014/main" id="{AB634836-7282-CCB0-A32E-4B8B15355129}"/>
              </a:ext>
            </a:extLst>
          </p:cNvPr>
          <p:cNvCxnSpPr>
            <a:stCxn id="52" idx="3"/>
            <a:endCxn id="57" idx="0"/>
          </p:cNvCxnSpPr>
          <p:nvPr/>
        </p:nvCxnSpPr>
        <p:spPr>
          <a:xfrm>
            <a:off x="14151070" y="24850127"/>
            <a:ext cx="3180509" cy="776367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FF57F2B9-5A87-5CDC-C10D-FBF70414E569}"/>
              </a:ext>
            </a:extLst>
          </p:cNvPr>
          <p:cNvSpPr txBox="1"/>
          <p:nvPr/>
        </p:nvSpPr>
        <p:spPr>
          <a:xfrm>
            <a:off x="13642200" y="2453552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3" name="Organigramme : Décision 2">
            <a:extLst>
              <a:ext uri="{FF2B5EF4-FFF2-40B4-BE49-F238E27FC236}">
                <a16:creationId xmlns:a16="http://schemas.microsoft.com/office/drawing/2014/main" id="{BAAA61E8-0C5A-4554-3A63-07DD606EC64A}"/>
              </a:ext>
            </a:extLst>
          </p:cNvPr>
          <p:cNvSpPr/>
          <p:nvPr/>
        </p:nvSpPr>
        <p:spPr>
          <a:xfrm>
            <a:off x="11329381" y="16133186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donne lieu à une ou plusieurs non-conformités ?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4B08B96-C6AD-1F3D-386A-A06A3FA34FB9}"/>
              </a:ext>
            </a:extLst>
          </p:cNvPr>
          <p:cNvCxnSpPr>
            <a:stCxn id="145" idx="2"/>
            <a:endCxn id="3" idx="0"/>
          </p:cNvCxnSpPr>
          <p:nvPr/>
        </p:nvCxnSpPr>
        <p:spPr>
          <a:xfrm>
            <a:off x="12139533" y="14343363"/>
            <a:ext cx="0" cy="178982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77C704F-C854-F845-A742-4759FD55A245}"/>
              </a:ext>
            </a:extLst>
          </p:cNvPr>
          <p:cNvSpPr/>
          <p:nvPr/>
        </p:nvSpPr>
        <p:spPr>
          <a:xfrm>
            <a:off x="6065507" y="20405304"/>
            <a:ext cx="1584534" cy="734925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conforme. Le prestataire dépose le rapport sur la plateforme sous 4j calendaires après la date du contrôle et l’envoie au porteur d’offre</a:t>
            </a:r>
          </a:p>
        </p:txBody>
      </p:sp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8D14322D-651A-5E1B-1BA9-63CDF9FCD39E}"/>
              </a:ext>
            </a:extLst>
          </p:cNvPr>
          <p:cNvCxnSpPr>
            <a:cxnSpLocks/>
            <a:stCxn id="3" idx="1"/>
            <a:endCxn id="16" idx="0"/>
          </p:cNvCxnSpPr>
          <p:nvPr/>
        </p:nvCxnSpPr>
        <p:spPr>
          <a:xfrm rot="10800000" flipV="1">
            <a:off x="6857771" y="16533940"/>
            <a:ext cx="4471610" cy="387136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FAAE6EBC-47D1-528A-CB7B-CDA647B46290}"/>
              </a:ext>
            </a:extLst>
          </p:cNvPr>
          <p:cNvSpPr txBox="1"/>
          <p:nvPr/>
        </p:nvSpPr>
        <p:spPr>
          <a:xfrm>
            <a:off x="9956947" y="16282295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145E9523-2BDE-7CD1-2579-BDE83CE32234}"/>
              </a:ext>
            </a:extLst>
          </p:cNvPr>
          <p:cNvCxnSpPr>
            <a:cxnSpLocks/>
          </p:cNvCxnSpPr>
          <p:nvPr/>
        </p:nvCxnSpPr>
        <p:spPr>
          <a:xfrm>
            <a:off x="1577830" y="14103012"/>
            <a:ext cx="0" cy="6669757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F4C8D891-B62C-DEB8-1F93-5070029198B7}"/>
              </a:ext>
            </a:extLst>
          </p:cNvPr>
          <p:cNvSpPr/>
          <p:nvPr/>
        </p:nvSpPr>
        <p:spPr>
          <a:xfrm>
            <a:off x="12492640" y="20399628"/>
            <a:ext cx="2381600" cy="73492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dépose le rapport sur la plateforme et notifie le porteur d’offre de la non-conformité sous 4j calendaires après la date du contrôle. Il l’informe qu’il a 30j calendaires pour mettre en conformité son installation et proposer 2 dates dans les 41j calendaires pour la contre-visite sur site</a:t>
            </a:r>
          </a:p>
        </p:txBody>
      </p:sp>
      <p:cxnSp>
        <p:nvCxnSpPr>
          <p:cNvPr id="76" name="Connecteur droit avec flèche 75">
            <a:extLst>
              <a:ext uri="{FF2B5EF4-FFF2-40B4-BE49-F238E27FC236}">
                <a16:creationId xmlns:a16="http://schemas.microsoft.com/office/drawing/2014/main" id="{8E1A0FF5-705F-DB9E-A458-A038218DDC1D}"/>
              </a:ext>
            </a:extLst>
          </p:cNvPr>
          <p:cNvCxnSpPr>
            <a:cxnSpLocks/>
            <a:stCxn id="3" idx="2"/>
            <a:endCxn id="97" idx="0"/>
          </p:cNvCxnSpPr>
          <p:nvPr/>
        </p:nvCxnSpPr>
        <p:spPr>
          <a:xfrm flipH="1">
            <a:off x="12131603" y="16934696"/>
            <a:ext cx="7931" cy="70996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3EC1F2D-6E6A-5EAD-7094-75E26400B422}"/>
              </a:ext>
            </a:extLst>
          </p:cNvPr>
          <p:cNvCxnSpPr>
            <a:cxnSpLocks/>
            <a:stCxn id="112" idx="1"/>
          </p:cNvCxnSpPr>
          <p:nvPr/>
        </p:nvCxnSpPr>
        <p:spPr>
          <a:xfrm flipH="1" flipV="1">
            <a:off x="7653100" y="20772768"/>
            <a:ext cx="129470" cy="1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BD8B019C-B92B-D654-ECE5-F91CB48ED335}"/>
              </a:ext>
            </a:extLst>
          </p:cNvPr>
          <p:cNvSpPr txBox="1"/>
          <p:nvPr/>
        </p:nvSpPr>
        <p:spPr>
          <a:xfrm>
            <a:off x="11546812" y="17040693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97" name="Organigramme : Décision 96">
            <a:extLst>
              <a:ext uri="{FF2B5EF4-FFF2-40B4-BE49-F238E27FC236}">
                <a16:creationId xmlns:a16="http://schemas.microsoft.com/office/drawing/2014/main" id="{4409D3BA-369D-2B49-6183-695672281694}"/>
              </a:ext>
            </a:extLst>
          </p:cNvPr>
          <p:cNvSpPr/>
          <p:nvPr/>
        </p:nvSpPr>
        <p:spPr>
          <a:xfrm>
            <a:off x="11203935" y="17644658"/>
            <a:ext cx="185533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La non-conformité est définitive d’après le référentiel commun ? </a:t>
            </a:r>
          </a:p>
        </p:txBody>
      </p:sp>
      <p:sp>
        <p:nvSpPr>
          <p:cNvPr id="102" name="Organigramme : Décision 101">
            <a:extLst>
              <a:ext uri="{FF2B5EF4-FFF2-40B4-BE49-F238E27FC236}">
                <a16:creationId xmlns:a16="http://schemas.microsoft.com/office/drawing/2014/main" id="{484E4D45-59BA-B361-F785-1F78F60C25C6}"/>
              </a:ext>
            </a:extLst>
          </p:cNvPr>
          <p:cNvSpPr/>
          <p:nvPr/>
        </p:nvSpPr>
        <p:spPr>
          <a:xfrm>
            <a:off x="11329381" y="18810380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La mise en conformité peut se faire à distance ?</a:t>
            </a:r>
          </a:p>
        </p:txBody>
      </p:sp>
      <p:cxnSp>
        <p:nvCxnSpPr>
          <p:cNvPr id="104" name="Connecteur droit avec flèche 103">
            <a:extLst>
              <a:ext uri="{FF2B5EF4-FFF2-40B4-BE49-F238E27FC236}">
                <a16:creationId xmlns:a16="http://schemas.microsoft.com/office/drawing/2014/main" id="{AE02600D-480E-C4CD-E759-53EA9CDECD0D}"/>
              </a:ext>
            </a:extLst>
          </p:cNvPr>
          <p:cNvCxnSpPr>
            <a:cxnSpLocks/>
            <a:stCxn id="97" idx="2"/>
            <a:endCxn id="102" idx="0"/>
          </p:cNvCxnSpPr>
          <p:nvPr/>
        </p:nvCxnSpPr>
        <p:spPr>
          <a:xfrm>
            <a:off x="12131603" y="18446166"/>
            <a:ext cx="7931" cy="364214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6407167F-7CC9-19B6-D3A0-A5BD6D823E7E}"/>
              </a:ext>
            </a:extLst>
          </p:cNvPr>
          <p:cNvSpPr txBox="1"/>
          <p:nvPr/>
        </p:nvSpPr>
        <p:spPr>
          <a:xfrm>
            <a:off x="9961522" y="17794363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9A797B3-6110-4F45-E15F-006B25AA7405}"/>
              </a:ext>
            </a:extLst>
          </p:cNvPr>
          <p:cNvSpPr/>
          <p:nvPr/>
        </p:nvSpPr>
        <p:spPr>
          <a:xfrm>
            <a:off x="7782568" y="20405306"/>
            <a:ext cx="1955380" cy="734924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non conforme définitivement. Le prestataire dépose le rapport sur la plateforme sous 4j calendaires après la date du contrôle et l’envoie au porteur d’offre</a:t>
            </a:r>
          </a:p>
        </p:txBody>
      </p:sp>
      <p:cxnSp>
        <p:nvCxnSpPr>
          <p:cNvPr id="127" name="Connecteur : en angle 126">
            <a:extLst>
              <a:ext uri="{FF2B5EF4-FFF2-40B4-BE49-F238E27FC236}">
                <a16:creationId xmlns:a16="http://schemas.microsoft.com/office/drawing/2014/main" id="{CC73CAC3-0001-42FF-3D66-E33628C8DE4E}"/>
              </a:ext>
            </a:extLst>
          </p:cNvPr>
          <p:cNvCxnSpPr>
            <a:cxnSpLocks/>
            <a:stCxn id="97" idx="1"/>
            <a:endCxn id="112" idx="0"/>
          </p:cNvCxnSpPr>
          <p:nvPr/>
        </p:nvCxnSpPr>
        <p:spPr>
          <a:xfrm rot="10800000" flipV="1">
            <a:off x="8760260" y="18045412"/>
            <a:ext cx="2443677" cy="2359893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ZoneTexte 127">
            <a:extLst>
              <a:ext uri="{FF2B5EF4-FFF2-40B4-BE49-F238E27FC236}">
                <a16:creationId xmlns:a16="http://schemas.microsoft.com/office/drawing/2014/main" id="{EA5CEB53-D047-CBE4-8A18-561EFD480010}"/>
              </a:ext>
            </a:extLst>
          </p:cNvPr>
          <p:cNvSpPr txBox="1"/>
          <p:nvPr/>
        </p:nvSpPr>
        <p:spPr>
          <a:xfrm>
            <a:off x="11609124" y="18469164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2DFBB198-DCE8-EA28-903A-D3F86AAB7EB3}"/>
              </a:ext>
            </a:extLst>
          </p:cNvPr>
          <p:cNvSpPr/>
          <p:nvPr/>
        </p:nvSpPr>
        <p:spPr>
          <a:xfrm>
            <a:off x="9958077" y="20404010"/>
            <a:ext cx="2332195" cy="73492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prestataire dépose le rapport sur la plateforme et notifie le porteur d’offre de la non-conformité sous 4j calendaires après la date du contrôle. Il l’informe qu’il a 30j calendaires pour mettre en conformité son installation en envoyant les éléments nécessaires</a:t>
            </a:r>
          </a:p>
        </p:txBody>
      </p:sp>
      <p:cxnSp>
        <p:nvCxnSpPr>
          <p:cNvPr id="168" name="Connecteur : en angle 167">
            <a:extLst>
              <a:ext uri="{FF2B5EF4-FFF2-40B4-BE49-F238E27FC236}">
                <a16:creationId xmlns:a16="http://schemas.microsoft.com/office/drawing/2014/main" id="{0C42B62F-F09E-192B-A5F5-F9249A694D54}"/>
              </a:ext>
            </a:extLst>
          </p:cNvPr>
          <p:cNvCxnSpPr>
            <a:stCxn id="102" idx="1"/>
            <a:endCxn id="166" idx="0"/>
          </p:cNvCxnSpPr>
          <p:nvPr/>
        </p:nvCxnSpPr>
        <p:spPr>
          <a:xfrm rot="10800000" flipV="1">
            <a:off x="11124178" y="19211137"/>
            <a:ext cx="205207" cy="1192873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ZoneTexte 169">
            <a:extLst>
              <a:ext uri="{FF2B5EF4-FFF2-40B4-BE49-F238E27FC236}">
                <a16:creationId xmlns:a16="http://schemas.microsoft.com/office/drawing/2014/main" id="{4BCEE0F3-9D1D-A494-A667-50990D16EED7}"/>
              </a:ext>
            </a:extLst>
          </p:cNvPr>
          <p:cNvSpPr txBox="1"/>
          <p:nvPr/>
        </p:nvSpPr>
        <p:spPr>
          <a:xfrm>
            <a:off x="10414396" y="18975275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B91C3BC7-50DD-A57B-2F8A-683985CDC447}"/>
              </a:ext>
            </a:extLst>
          </p:cNvPr>
          <p:cNvCxnSpPr>
            <a:cxnSpLocks/>
            <a:stCxn id="166" idx="1"/>
          </p:cNvCxnSpPr>
          <p:nvPr/>
        </p:nvCxnSpPr>
        <p:spPr>
          <a:xfrm flipH="1">
            <a:off x="9745817" y="20771471"/>
            <a:ext cx="212259" cy="129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6" name="Connecteur droit 175">
            <a:extLst>
              <a:ext uri="{FF2B5EF4-FFF2-40B4-BE49-F238E27FC236}">
                <a16:creationId xmlns:a16="http://schemas.microsoft.com/office/drawing/2014/main" id="{C9802377-DCD0-3477-418A-603693D2245E}"/>
              </a:ext>
            </a:extLst>
          </p:cNvPr>
          <p:cNvCxnSpPr>
            <a:cxnSpLocks/>
            <a:stCxn id="72" idx="1"/>
            <a:endCxn id="166" idx="3"/>
          </p:cNvCxnSpPr>
          <p:nvPr/>
        </p:nvCxnSpPr>
        <p:spPr>
          <a:xfrm flipH="1">
            <a:off x="12290272" y="20767088"/>
            <a:ext cx="202368" cy="4382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Connecteur droit 179">
            <a:extLst>
              <a:ext uri="{FF2B5EF4-FFF2-40B4-BE49-F238E27FC236}">
                <a16:creationId xmlns:a16="http://schemas.microsoft.com/office/drawing/2014/main" id="{FC159736-EAB2-7BB0-1ECA-524D48F33043}"/>
              </a:ext>
            </a:extLst>
          </p:cNvPr>
          <p:cNvCxnSpPr>
            <a:cxnSpLocks/>
            <a:endCxn id="72" idx="3"/>
          </p:cNvCxnSpPr>
          <p:nvPr/>
        </p:nvCxnSpPr>
        <p:spPr>
          <a:xfrm flipH="1" flipV="1">
            <a:off x="14874240" y="20767088"/>
            <a:ext cx="154275" cy="1297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 : en angle 181">
            <a:extLst>
              <a:ext uri="{FF2B5EF4-FFF2-40B4-BE49-F238E27FC236}">
                <a16:creationId xmlns:a16="http://schemas.microsoft.com/office/drawing/2014/main" id="{5A461DBE-AEC5-0981-BF70-466F7D4C865F}"/>
              </a:ext>
            </a:extLst>
          </p:cNvPr>
          <p:cNvCxnSpPr>
            <a:cxnSpLocks/>
            <a:stCxn id="102" idx="3"/>
            <a:endCxn id="72" idx="0"/>
          </p:cNvCxnSpPr>
          <p:nvPr/>
        </p:nvCxnSpPr>
        <p:spPr>
          <a:xfrm>
            <a:off x="12949684" y="19211134"/>
            <a:ext cx="733756" cy="118849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ZoneTexte 184">
            <a:extLst>
              <a:ext uri="{FF2B5EF4-FFF2-40B4-BE49-F238E27FC236}">
                <a16:creationId xmlns:a16="http://schemas.microsoft.com/office/drawing/2014/main" id="{F2EAFCF3-70EF-00F3-E9F4-005221735801}"/>
              </a:ext>
            </a:extLst>
          </p:cNvPr>
          <p:cNvSpPr txBox="1"/>
          <p:nvPr/>
        </p:nvSpPr>
        <p:spPr>
          <a:xfrm>
            <a:off x="12465034" y="18975275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187" name="Connecteur : en angle 186">
            <a:extLst>
              <a:ext uri="{FF2B5EF4-FFF2-40B4-BE49-F238E27FC236}">
                <a16:creationId xmlns:a16="http://schemas.microsoft.com/office/drawing/2014/main" id="{6361650F-9918-ED6A-4D8D-B90D002A5D06}"/>
              </a:ext>
            </a:extLst>
          </p:cNvPr>
          <p:cNvCxnSpPr>
            <a:cxnSpLocks/>
            <a:stCxn id="166" idx="2"/>
            <a:endCxn id="52" idx="0"/>
          </p:cNvCxnSpPr>
          <p:nvPr/>
        </p:nvCxnSpPr>
        <p:spPr>
          <a:xfrm rot="16200000" flipH="1">
            <a:off x="10507839" y="21755266"/>
            <a:ext cx="3253800" cy="2021128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Connecteur : en angle 190">
            <a:extLst>
              <a:ext uri="{FF2B5EF4-FFF2-40B4-BE49-F238E27FC236}">
                <a16:creationId xmlns:a16="http://schemas.microsoft.com/office/drawing/2014/main" id="{0A0160BE-8EC2-21B1-7B6F-E3718050B177}"/>
              </a:ext>
            </a:extLst>
          </p:cNvPr>
          <p:cNvCxnSpPr>
            <a:cxnSpLocks/>
            <a:stCxn id="72" idx="2"/>
            <a:endCxn id="52" idx="0"/>
          </p:cNvCxnSpPr>
          <p:nvPr/>
        </p:nvCxnSpPr>
        <p:spPr>
          <a:xfrm rot="5400000">
            <a:off x="11785281" y="22494571"/>
            <a:ext cx="3258182" cy="538137"/>
          </a:xfrm>
          <a:prstGeom prst="bentConnector3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rganigramme : Décision 6">
            <a:extLst>
              <a:ext uri="{FF2B5EF4-FFF2-40B4-BE49-F238E27FC236}">
                <a16:creationId xmlns:a16="http://schemas.microsoft.com/office/drawing/2014/main" id="{E5BE7EFF-6116-A880-BC9C-3B39A6146C7E}"/>
              </a:ext>
            </a:extLst>
          </p:cNvPr>
          <p:cNvSpPr/>
          <p:nvPr/>
        </p:nvSpPr>
        <p:spPr>
          <a:xfrm>
            <a:off x="3621578" y="15142814"/>
            <a:ext cx="1620303" cy="801508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donne lieu à une ou plusieurs non-conformités ?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4DFFBD95-50E7-54E4-0C7E-8CA2EFA17E66}"/>
              </a:ext>
            </a:extLst>
          </p:cNvPr>
          <p:cNvCxnSpPr>
            <a:cxnSpLocks/>
            <a:stCxn id="111" idx="1"/>
          </p:cNvCxnSpPr>
          <p:nvPr/>
        </p:nvCxnSpPr>
        <p:spPr>
          <a:xfrm flipH="1" flipV="1">
            <a:off x="1411828" y="14083623"/>
            <a:ext cx="1810218" cy="2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avec flèche 54">
            <a:extLst>
              <a:ext uri="{FF2B5EF4-FFF2-40B4-BE49-F238E27FC236}">
                <a16:creationId xmlns:a16="http://schemas.microsoft.com/office/drawing/2014/main" id="{A91C6930-61B6-846A-51F9-9DD4D48AA42A}"/>
              </a:ext>
            </a:extLst>
          </p:cNvPr>
          <p:cNvCxnSpPr>
            <a:stCxn id="111" idx="2"/>
            <a:endCxn id="7" idx="0"/>
          </p:cNvCxnSpPr>
          <p:nvPr/>
        </p:nvCxnSpPr>
        <p:spPr>
          <a:xfrm flipH="1">
            <a:off x="4431729" y="14341452"/>
            <a:ext cx="2" cy="80136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ZoneTexte 66">
            <a:extLst>
              <a:ext uri="{FF2B5EF4-FFF2-40B4-BE49-F238E27FC236}">
                <a16:creationId xmlns:a16="http://schemas.microsoft.com/office/drawing/2014/main" id="{21AF4153-629E-B67E-43D8-F29285641226}"/>
              </a:ext>
            </a:extLst>
          </p:cNvPr>
          <p:cNvSpPr txBox="1"/>
          <p:nvPr/>
        </p:nvSpPr>
        <p:spPr>
          <a:xfrm>
            <a:off x="2440684" y="15333483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B4DC6079-3165-2EDA-9D08-85DC79927DD2}"/>
              </a:ext>
            </a:extLst>
          </p:cNvPr>
          <p:cNvSpPr/>
          <p:nvPr/>
        </p:nvSpPr>
        <p:spPr>
          <a:xfrm>
            <a:off x="2087025" y="20405304"/>
            <a:ext cx="1584534" cy="734925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conforme. Le prestataire dépose le rapport sur la plateforme sous 4j calendaires après la date du contrôle</a:t>
            </a:r>
            <a:endParaRPr lang="fr-FR" sz="763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DD23880-CA2F-A508-D85B-0A734097BE58}"/>
              </a:ext>
            </a:extLst>
          </p:cNvPr>
          <p:cNvSpPr/>
          <p:nvPr/>
        </p:nvSpPr>
        <p:spPr>
          <a:xfrm>
            <a:off x="3843423" y="20405306"/>
            <a:ext cx="1955380" cy="734924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non conforme définitivement. Le prestataire dépose le rapport sur la plateforme sous 4j calendaires après la date du contrôle</a:t>
            </a:r>
          </a:p>
        </p:txBody>
      </p: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788F470D-9761-2C1A-74A9-23EEE37CD9CC}"/>
              </a:ext>
            </a:extLst>
          </p:cNvPr>
          <p:cNvCxnSpPr>
            <a:cxnSpLocks/>
            <a:stCxn id="84" idx="1"/>
          </p:cNvCxnSpPr>
          <p:nvPr/>
        </p:nvCxnSpPr>
        <p:spPr>
          <a:xfrm flipH="1">
            <a:off x="754743" y="20772767"/>
            <a:ext cx="1332282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C7C2330C-C1C5-877B-F9AD-300C82B1349E}"/>
              </a:ext>
            </a:extLst>
          </p:cNvPr>
          <p:cNvCxnSpPr>
            <a:cxnSpLocks/>
            <a:stCxn id="87" idx="1"/>
            <a:endCxn id="84" idx="3"/>
          </p:cNvCxnSpPr>
          <p:nvPr/>
        </p:nvCxnSpPr>
        <p:spPr>
          <a:xfrm flipH="1">
            <a:off x="3671558" y="20772767"/>
            <a:ext cx="171865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 : en angle 114">
            <a:extLst>
              <a:ext uri="{FF2B5EF4-FFF2-40B4-BE49-F238E27FC236}">
                <a16:creationId xmlns:a16="http://schemas.microsoft.com/office/drawing/2014/main" id="{46EB74FC-8A30-B1D5-AF22-A6FCC0547478}"/>
              </a:ext>
            </a:extLst>
          </p:cNvPr>
          <p:cNvCxnSpPr>
            <a:stCxn id="7" idx="1"/>
            <a:endCxn id="84" idx="0"/>
          </p:cNvCxnSpPr>
          <p:nvPr/>
        </p:nvCxnSpPr>
        <p:spPr>
          <a:xfrm rot="10800000" flipV="1">
            <a:off x="2879292" y="15543569"/>
            <a:ext cx="742286" cy="4861736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 : en angle 118">
            <a:extLst>
              <a:ext uri="{FF2B5EF4-FFF2-40B4-BE49-F238E27FC236}">
                <a16:creationId xmlns:a16="http://schemas.microsoft.com/office/drawing/2014/main" id="{781CD346-1DCD-7D8A-356B-FB87C7DA0547}"/>
              </a:ext>
            </a:extLst>
          </p:cNvPr>
          <p:cNvCxnSpPr>
            <a:stCxn id="7" idx="2"/>
            <a:endCxn id="87" idx="0"/>
          </p:cNvCxnSpPr>
          <p:nvPr/>
        </p:nvCxnSpPr>
        <p:spPr>
          <a:xfrm rot="16200000" flipH="1">
            <a:off x="2395930" y="17980122"/>
            <a:ext cx="4460982" cy="389383"/>
          </a:xfrm>
          <a:prstGeom prst="bentConnector3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ZoneTexte 119">
            <a:extLst>
              <a:ext uri="{FF2B5EF4-FFF2-40B4-BE49-F238E27FC236}">
                <a16:creationId xmlns:a16="http://schemas.microsoft.com/office/drawing/2014/main" id="{454C34D8-C18B-83F9-1140-8EC5F55CC0BB}"/>
              </a:ext>
            </a:extLst>
          </p:cNvPr>
          <p:cNvSpPr txBox="1"/>
          <p:nvPr/>
        </p:nvSpPr>
        <p:spPr>
          <a:xfrm>
            <a:off x="3877369" y="16018870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C5D2F3DD-A588-0BB7-8AB1-E76C26110EF0}"/>
              </a:ext>
            </a:extLst>
          </p:cNvPr>
          <p:cNvCxnSpPr>
            <a:cxnSpLocks/>
            <a:endCxn id="145" idx="3"/>
          </p:cNvCxnSpPr>
          <p:nvPr/>
        </p:nvCxnSpPr>
        <p:spPr>
          <a:xfrm flipH="1" flipV="1">
            <a:off x="13349219" y="14085537"/>
            <a:ext cx="8826458" cy="49839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Connecteur droit avec flèche 138">
            <a:extLst>
              <a:ext uri="{FF2B5EF4-FFF2-40B4-BE49-F238E27FC236}">
                <a16:creationId xmlns:a16="http://schemas.microsoft.com/office/drawing/2014/main" id="{F29ED755-687B-1D1D-A3B9-C866070BA5B7}"/>
              </a:ext>
            </a:extLst>
          </p:cNvPr>
          <p:cNvCxnSpPr>
            <a:cxnSpLocks/>
            <a:stCxn id="52" idx="2"/>
            <a:endCxn id="153" idx="0"/>
          </p:cNvCxnSpPr>
          <p:nvPr/>
        </p:nvCxnSpPr>
        <p:spPr>
          <a:xfrm flipH="1">
            <a:off x="13145301" y="25307524"/>
            <a:ext cx="2" cy="886117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ZoneTexte 141">
            <a:extLst>
              <a:ext uri="{FF2B5EF4-FFF2-40B4-BE49-F238E27FC236}">
                <a16:creationId xmlns:a16="http://schemas.microsoft.com/office/drawing/2014/main" id="{C69DFD1A-7045-6E62-519D-B449FB1E9C9A}"/>
              </a:ext>
            </a:extLst>
          </p:cNvPr>
          <p:cNvSpPr txBox="1"/>
          <p:nvPr/>
        </p:nvSpPr>
        <p:spPr>
          <a:xfrm>
            <a:off x="12617094" y="25376936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sp>
        <p:nvSpPr>
          <p:cNvPr id="146" name="Organigramme : Décision 145">
            <a:extLst>
              <a:ext uri="{FF2B5EF4-FFF2-40B4-BE49-F238E27FC236}">
                <a16:creationId xmlns:a16="http://schemas.microsoft.com/office/drawing/2014/main" id="{461BE55D-B6B4-E70E-075C-F2142BCB2314}"/>
              </a:ext>
            </a:extLst>
          </p:cNvPr>
          <p:cNvSpPr/>
          <p:nvPr/>
        </p:nvSpPr>
        <p:spPr>
          <a:xfrm>
            <a:off x="8704104" y="30638696"/>
            <a:ext cx="2011534" cy="914794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Les non-conformités ont pu être mises en conformité ?</a:t>
            </a:r>
          </a:p>
        </p:txBody>
      </p:sp>
      <p:sp>
        <p:nvSpPr>
          <p:cNvPr id="153" name="Organigramme : Décision 152">
            <a:extLst>
              <a:ext uri="{FF2B5EF4-FFF2-40B4-BE49-F238E27FC236}">
                <a16:creationId xmlns:a16="http://schemas.microsoft.com/office/drawing/2014/main" id="{32A1059D-F623-B24B-8E4E-527E6A410411}"/>
              </a:ext>
            </a:extLst>
          </p:cNvPr>
          <p:cNvSpPr/>
          <p:nvPr/>
        </p:nvSpPr>
        <p:spPr>
          <a:xfrm>
            <a:off x="12139534" y="26193641"/>
            <a:ext cx="2011534" cy="914794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déjà fait l’objet de 2 contre-visites ?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023C612-2E6F-6A17-0D52-9BEE2F94B94D}"/>
              </a:ext>
            </a:extLst>
          </p:cNvPr>
          <p:cNvSpPr/>
          <p:nvPr/>
        </p:nvSpPr>
        <p:spPr>
          <a:xfrm>
            <a:off x="13777451" y="27651616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La contre-visite est prise en charge par l’</a:t>
            </a:r>
            <a:r>
              <a:rPr lang="fr-FR" sz="763" dirty="0" err="1">
                <a:solidFill>
                  <a:schemeClr val="tx1"/>
                </a:solidFill>
              </a:rPr>
              <a:t>Avere</a:t>
            </a:r>
            <a:r>
              <a:rPr lang="fr-FR" sz="763" dirty="0">
                <a:solidFill>
                  <a:schemeClr val="tx1"/>
                </a:solidFill>
              </a:rPr>
              <a:t>-France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79BAA73-FE43-EF20-0746-5A1B5D602759}"/>
              </a:ext>
            </a:extLst>
          </p:cNvPr>
          <p:cNvSpPr/>
          <p:nvPr/>
        </p:nvSpPr>
        <p:spPr>
          <a:xfrm>
            <a:off x="10384696" y="27663284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La contre-visite est facturée au porteur d’offre</a:t>
            </a:r>
          </a:p>
        </p:txBody>
      </p:sp>
      <p:cxnSp>
        <p:nvCxnSpPr>
          <p:cNvPr id="161" name="Connecteur : en angle 160">
            <a:extLst>
              <a:ext uri="{FF2B5EF4-FFF2-40B4-BE49-F238E27FC236}">
                <a16:creationId xmlns:a16="http://schemas.microsoft.com/office/drawing/2014/main" id="{61403938-A51D-C368-E86A-755AA52FCBE1}"/>
              </a:ext>
            </a:extLst>
          </p:cNvPr>
          <p:cNvCxnSpPr>
            <a:stCxn id="153" idx="1"/>
            <a:endCxn id="159" idx="0"/>
          </p:cNvCxnSpPr>
          <p:nvPr/>
        </p:nvCxnSpPr>
        <p:spPr>
          <a:xfrm rot="10800000" flipV="1">
            <a:off x="11594384" y="26651039"/>
            <a:ext cx="545151" cy="101224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2" name="ZoneTexte 161">
            <a:extLst>
              <a:ext uri="{FF2B5EF4-FFF2-40B4-BE49-F238E27FC236}">
                <a16:creationId xmlns:a16="http://schemas.microsoft.com/office/drawing/2014/main" id="{9E2B533B-A0A3-60F3-F9EB-F4E3DA00256B}"/>
              </a:ext>
            </a:extLst>
          </p:cNvPr>
          <p:cNvSpPr txBox="1"/>
          <p:nvPr/>
        </p:nvSpPr>
        <p:spPr>
          <a:xfrm>
            <a:off x="11115414" y="26446957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64" name="Connecteur : en angle 163">
            <a:extLst>
              <a:ext uri="{FF2B5EF4-FFF2-40B4-BE49-F238E27FC236}">
                <a16:creationId xmlns:a16="http://schemas.microsoft.com/office/drawing/2014/main" id="{1A165540-DA90-7649-EF72-A3590D033F3A}"/>
              </a:ext>
            </a:extLst>
          </p:cNvPr>
          <p:cNvCxnSpPr>
            <a:stCxn id="153" idx="3"/>
            <a:endCxn id="158" idx="0"/>
          </p:cNvCxnSpPr>
          <p:nvPr/>
        </p:nvCxnSpPr>
        <p:spPr>
          <a:xfrm>
            <a:off x="14151068" y="26651040"/>
            <a:ext cx="836070" cy="1000576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ZoneTexte 164">
            <a:extLst>
              <a:ext uri="{FF2B5EF4-FFF2-40B4-BE49-F238E27FC236}">
                <a16:creationId xmlns:a16="http://schemas.microsoft.com/office/drawing/2014/main" id="{F9BEF2B5-6027-627D-C846-78616968C55E}"/>
              </a:ext>
            </a:extLst>
          </p:cNvPr>
          <p:cNvSpPr txBox="1"/>
          <p:nvPr/>
        </p:nvSpPr>
        <p:spPr>
          <a:xfrm>
            <a:off x="13756016" y="26445532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36CD2069-3BAB-548B-22EA-39A20EDD10A9}"/>
              </a:ext>
            </a:extLst>
          </p:cNvPr>
          <p:cNvSpPr/>
          <p:nvPr/>
        </p:nvSpPr>
        <p:spPr>
          <a:xfrm>
            <a:off x="11947422" y="29333282"/>
            <a:ext cx="2419370" cy="515659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contrôleur vérifie si les non-conformités ont été corrigées</a:t>
            </a:r>
          </a:p>
        </p:txBody>
      </p:sp>
      <p:cxnSp>
        <p:nvCxnSpPr>
          <p:cNvPr id="175" name="Connecteur : en angle 174">
            <a:extLst>
              <a:ext uri="{FF2B5EF4-FFF2-40B4-BE49-F238E27FC236}">
                <a16:creationId xmlns:a16="http://schemas.microsoft.com/office/drawing/2014/main" id="{1AF9465D-FF97-DB0B-666E-B449A14EBE81}"/>
              </a:ext>
            </a:extLst>
          </p:cNvPr>
          <p:cNvCxnSpPr>
            <a:stCxn id="159" idx="2"/>
            <a:endCxn id="167" idx="0"/>
          </p:cNvCxnSpPr>
          <p:nvPr/>
        </p:nvCxnSpPr>
        <p:spPr>
          <a:xfrm rot="16200000" flipH="1">
            <a:off x="11798577" y="27974748"/>
            <a:ext cx="1154338" cy="1562725"/>
          </a:xfrm>
          <a:prstGeom prst="bentConnector3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 : en angle 177">
            <a:extLst>
              <a:ext uri="{FF2B5EF4-FFF2-40B4-BE49-F238E27FC236}">
                <a16:creationId xmlns:a16="http://schemas.microsoft.com/office/drawing/2014/main" id="{DF1D792A-D334-D7B4-04AF-A8D9E454A5FB}"/>
              </a:ext>
            </a:extLst>
          </p:cNvPr>
          <p:cNvCxnSpPr>
            <a:stCxn id="158" idx="2"/>
            <a:endCxn id="167" idx="0"/>
          </p:cNvCxnSpPr>
          <p:nvPr/>
        </p:nvCxnSpPr>
        <p:spPr>
          <a:xfrm rot="5400000">
            <a:off x="13489121" y="27835264"/>
            <a:ext cx="1166006" cy="1830029"/>
          </a:xfrm>
          <a:prstGeom prst="bentConnector3">
            <a:avLst>
              <a:gd name="adj1" fmla="val 50520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Connecteur : en angle 185">
            <a:extLst>
              <a:ext uri="{FF2B5EF4-FFF2-40B4-BE49-F238E27FC236}">
                <a16:creationId xmlns:a16="http://schemas.microsoft.com/office/drawing/2014/main" id="{0A02123B-3905-BB92-95B8-0C1381DDFBD9}"/>
              </a:ext>
            </a:extLst>
          </p:cNvPr>
          <p:cNvCxnSpPr>
            <a:stCxn id="167" idx="2"/>
            <a:endCxn id="146" idx="0"/>
          </p:cNvCxnSpPr>
          <p:nvPr/>
        </p:nvCxnSpPr>
        <p:spPr>
          <a:xfrm rot="5400000">
            <a:off x="11038610" y="28520199"/>
            <a:ext cx="789757" cy="3447237"/>
          </a:xfrm>
          <a:prstGeom prst="bentConnector3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0" name="Rectangle 189">
            <a:extLst>
              <a:ext uri="{FF2B5EF4-FFF2-40B4-BE49-F238E27FC236}">
                <a16:creationId xmlns:a16="http://schemas.microsoft.com/office/drawing/2014/main" id="{6E99DBC1-C256-6B01-EF33-887D7A3DEA52}"/>
              </a:ext>
            </a:extLst>
          </p:cNvPr>
          <p:cNvSpPr/>
          <p:nvPr/>
        </p:nvSpPr>
        <p:spPr>
          <a:xfrm>
            <a:off x="6847901" y="32513252"/>
            <a:ext cx="1960603" cy="734925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conforme. Le prestataire dépose le nouveau rapport sur la plateforme sous 4j calendaires après la date de mise en conformité et l’envoie au porteur d’offre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D5BD7BB6-E59A-8969-AFDE-B8F57782C8F8}"/>
              </a:ext>
            </a:extLst>
          </p:cNvPr>
          <p:cNvSpPr/>
          <p:nvPr/>
        </p:nvSpPr>
        <p:spPr>
          <a:xfrm>
            <a:off x="10545746" y="32504167"/>
            <a:ext cx="1960603" cy="734925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contrôle est déclaré non conforme définitivement. Le prestataire dépose le nouveau rapport sur la plateforme sous 4j calendaires après la date de mise en conformité et l’envoie au porteur d’offre</a:t>
            </a:r>
          </a:p>
        </p:txBody>
      </p:sp>
      <p:cxnSp>
        <p:nvCxnSpPr>
          <p:cNvPr id="194" name="Connecteur : en angle 193">
            <a:extLst>
              <a:ext uri="{FF2B5EF4-FFF2-40B4-BE49-F238E27FC236}">
                <a16:creationId xmlns:a16="http://schemas.microsoft.com/office/drawing/2014/main" id="{3763CF19-8C4B-AF2F-777E-31875A4494E5}"/>
              </a:ext>
            </a:extLst>
          </p:cNvPr>
          <p:cNvCxnSpPr>
            <a:stCxn id="146" idx="1"/>
            <a:endCxn id="190" idx="0"/>
          </p:cNvCxnSpPr>
          <p:nvPr/>
        </p:nvCxnSpPr>
        <p:spPr>
          <a:xfrm rot="10800000" flipV="1">
            <a:off x="7828201" y="31096093"/>
            <a:ext cx="875901" cy="1417159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5" name="ZoneTexte 194">
            <a:extLst>
              <a:ext uri="{FF2B5EF4-FFF2-40B4-BE49-F238E27FC236}">
                <a16:creationId xmlns:a16="http://schemas.microsoft.com/office/drawing/2014/main" id="{71C01D74-6E6E-2FDF-E3F0-7F5DFEA4A3FC}"/>
              </a:ext>
            </a:extLst>
          </p:cNvPr>
          <p:cNvSpPr txBox="1"/>
          <p:nvPr/>
        </p:nvSpPr>
        <p:spPr>
          <a:xfrm>
            <a:off x="7504269" y="30871650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98" name="Connecteur : en angle 197">
            <a:extLst>
              <a:ext uri="{FF2B5EF4-FFF2-40B4-BE49-F238E27FC236}">
                <a16:creationId xmlns:a16="http://schemas.microsoft.com/office/drawing/2014/main" id="{55D8B032-0D19-A547-E84C-435F231B01CB}"/>
              </a:ext>
            </a:extLst>
          </p:cNvPr>
          <p:cNvCxnSpPr>
            <a:stCxn id="146" idx="3"/>
            <a:endCxn id="192" idx="0"/>
          </p:cNvCxnSpPr>
          <p:nvPr/>
        </p:nvCxnSpPr>
        <p:spPr>
          <a:xfrm>
            <a:off x="10715636" y="31096094"/>
            <a:ext cx="810410" cy="1408074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9" name="ZoneTexte 198">
            <a:extLst>
              <a:ext uri="{FF2B5EF4-FFF2-40B4-BE49-F238E27FC236}">
                <a16:creationId xmlns:a16="http://schemas.microsoft.com/office/drawing/2014/main" id="{6100FA73-2A18-D9F8-7F6D-B105898491A3}"/>
              </a:ext>
            </a:extLst>
          </p:cNvPr>
          <p:cNvSpPr txBox="1"/>
          <p:nvPr/>
        </p:nvSpPr>
        <p:spPr>
          <a:xfrm>
            <a:off x="10303482" y="30870226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204" name="Connecteur droit 203">
            <a:extLst>
              <a:ext uri="{FF2B5EF4-FFF2-40B4-BE49-F238E27FC236}">
                <a16:creationId xmlns:a16="http://schemas.microsoft.com/office/drawing/2014/main" id="{0FFFE59F-E674-6275-D2A2-46894C872B4C}"/>
              </a:ext>
            </a:extLst>
          </p:cNvPr>
          <p:cNvCxnSpPr>
            <a:cxnSpLocks/>
            <a:stCxn id="190" idx="1"/>
          </p:cNvCxnSpPr>
          <p:nvPr/>
        </p:nvCxnSpPr>
        <p:spPr>
          <a:xfrm flipH="1">
            <a:off x="275771" y="32880715"/>
            <a:ext cx="6572130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9" name="Connecteur droit avec flèche 208">
            <a:extLst>
              <a:ext uri="{FF2B5EF4-FFF2-40B4-BE49-F238E27FC236}">
                <a16:creationId xmlns:a16="http://schemas.microsoft.com/office/drawing/2014/main" id="{6E52B2CF-65D5-90ED-E0BA-58576A875E5A}"/>
              </a:ext>
            </a:extLst>
          </p:cNvPr>
          <p:cNvCxnSpPr>
            <a:cxnSpLocks/>
          </p:cNvCxnSpPr>
          <p:nvPr/>
        </p:nvCxnSpPr>
        <p:spPr>
          <a:xfrm>
            <a:off x="1129118" y="20772768"/>
            <a:ext cx="0" cy="12108146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Connecteur droit 211">
            <a:extLst>
              <a:ext uri="{FF2B5EF4-FFF2-40B4-BE49-F238E27FC236}">
                <a16:creationId xmlns:a16="http://schemas.microsoft.com/office/drawing/2014/main" id="{F042C50B-76AD-DE6B-D137-0FB77B7C9D91}"/>
              </a:ext>
            </a:extLst>
          </p:cNvPr>
          <p:cNvCxnSpPr>
            <a:cxnSpLocks/>
            <a:stCxn id="192" idx="1"/>
            <a:endCxn id="190" idx="3"/>
          </p:cNvCxnSpPr>
          <p:nvPr/>
        </p:nvCxnSpPr>
        <p:spPr>
          <a:xfrm flipH="1">
            <a:off x="8808502" y="32871630"/>
            <a:ext cx="1737242" cy="9086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99F3952D-0BE8-40CE-70C4-5BE5D2A0BAA8}"/>
              </a:ext>
            </a:extLst>
          </p:cNvPr>
          <p:cNvCxnSpPr>
            <a:cxnSpLocks/>
            <a:stCxn id="57" idx="1"/>
            <a:endCxn id="192" idx="3"/>
          </p:cNvCxnSpPr>
          <p:nvPr/>
        </p:nvCxnSpPr>
        <p:spPr>
          <a:xfrm flipH="1">
            <a:off x="12506347" y="32871629"/>
            <a:ext cx="3615548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necteur droit 220">
            <a:extLst>
              <a:ext uri="{FF2B5EF4-FFF2-40B4-BE49-F238E27FC236}">
                <a16:creationId xmlns:a16="http://schemas.microsoft.com/office/drawing/2014/main" id="{B337A822-8F57-A1DF-54D4-B4015F8AAD93}"/>
              </a:ext>
            </a:extLst>
          </p:cNvPr>
          <p:cNvCxnSpPr>
            <a:cxnSpLocks/>
            <a:endCxn id="57" idx="3"/>
          </p:cNvCxnSpPr>
          <p:nvPr/>
        </p:nvCxnSpPr>
        <p:spPr>
          <a:xfrm flipH="1">
            <a:off x="18541264" y="32871629"/>
            <a:ext cx="3564487" cy="2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 droit avec flèche 224">
            <a:extLst>
              <a:ext uri="{FF2B5EF4-FFF2-40B4-BE49-F238E27FC236}">
                <a16:creationId xmlns:a16="http://schemas.microsoft.com/office/drawing/2014/main" id="{C8810805-7B6B-6DCA-0065-50995DD7B26E}"/>
              </a:ext>
            </a:extLst>
          </p:cNvPr>
          <p:cNvCxnSpPr>
            <a:cxnSpLocks/>
          </p:cNvCxnSpPr>
          <p:nvPr/>
        </p:nvCxnSpPr>
        <p:spPr>
          <a:xfrm>
            <a:off x="20232053" y="14103009"/>
            <a:ext cx="16658" cy="6669758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BEA216D5-ACD7-F58B-EE1F-4207E7F4C6D0}"/>
              </a:ext>
            </a:extLst>
          </p:cNvPr>
          <p:cNvCxnSpPr>
            <a:cxnSpLocks/>
            <a:endCxn id="15" idx="3"/>
          </p:cNvCxnSpPr>
          <p:nvPr/>
        </p:nvCxnSpPr>
        <p:spPr>
          <a:xfrm flipH="1">
            <a:off x="19202399" y="20772765"/>
            <a:ext cx="3119439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2" name="Connecteur droit avec flèche 241">
            <a:extLst>
              <a:ext uri="{FF2B5EF4-FFF2-40B4-BE49-F238E27FC236}">
                <a16:creationId xmlns:a16="http://schemas.microsoft.com/office/drawing/2014/main" id="{63C4F147-6B22-4938-109D-4883CCF5CAE4}"/>
              </a:ext>
            </a:extLst>
          </p:cNvPr>
          <p:cNvCxnSpPr>
            <a:cxnSpLocks/>
          </p:cNvCxnSpPr>
          <p:nvPr/>
        </p:nvCxnSpPr>
        <p:spPr>
          <a:xfrm>
            <a:off x="21810812" y="20772767"/>
            <a:ext cx="0" cy="12093437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" name="ZoneTexte 245">
            <a:extLst>
              <a:ext uri="{FF2B5EF4-FFF2-40B4-BE49-F238E27FC236}">
                <a16:creationId xmlns:a16="http://schemas.microsoft.com/office/drawing/2014/main" id="{FB697AEF-A25B-D302-A927-05EA66D1E65E}"/>
              </a:ext>
            </a:extLst>
          </p:cNvPr>
          <p:cNvSpPr txBox="1"/>
          <p:nvPr/>
        </p:nvSpPr>
        <p:spPr>
          <a:xfrm>
            <a:off x="1724016" y="8088239"/>
            <a:ext cx="1222920" cy="49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36j calendaires</a:t>
            </a:r>
          </a:p>
        </p:txBody>
      </p:sp>
      <p:sp>
        <p:nvSpPr>
          <p:cNvPr id="248" name="ZoneTexte 247">
            <a:extLst>
              <a:ext uri="{FF2B5EF4-FFF2-40B4-BE49-F238E27FC236}">
                <a16:creationId xmlns:a16="http://schemas.microsoft.com/office/drawing/2014/main" id="{8836C42E-72A8-9C95-E198-21AB91D82D36}"/>
              </a:ext>
            </a:extLst>
          </p:cNvPr>
          <p:cNvSpPr txBox="1"/>
          <p:nvPr/>
        </p:nvSpPr>
        <p:spPr>
          <a:xfrm>
            <a:off x="4603" y="11937682"/>
            <a:ext cx="1222920" cy="49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40j calendaires</a:t>
            </a:r>
          </a:p>
        </p:txBody>
      </p:sp>
      <p:sp>
        <p:nvSpPr>
          <p:cNvPr id="253" name="ZoneTexte 252">
            <a:extLst>
              <a:ext uri="{FF2B5EF4-FFF2-40B4-BE49-F238E27FC236}">
                <a16:creationId xmlns:a16="http://schemas.microsoft.com/office/drawing/2014/main" id="{9AF2D3F9-8D4F-3DC7-BBF5-6D0C21555006}"/>
              </a:ext>
            </a:extLst>
          </p:cNvPr>
          <p:cNvSpPr txBox="1"/>
          <p:nvPr/>
        </p:nvSpPr>
        <p:spPr>
          <a:xfrm>
            <a:off x="1657679" y="17496654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4j calendaires</a:t>
            </a:r>
          </a:p>
        </p:txBody>
      </p:sp>
      <p:sp>
        <p:nvSpPr>
          <p:cNvPr id="254" name="ZoneTexte 253">
            <a:extLst>
              <a:ext uri="{FF2B5EF4-FFF2-40B4-BE49-F238E27FC236}">
                <a16:creationId xmlns:a16="http://schemas.microsoft.com/office/drawing/2014/main" id="{D51EC729-C401-5F0B-1FD8-A10E39C3801D}"/>
              </a:ext>
            </a:extLst>
          </p:cNvPr>
          <p:cNvSpPr txBox="1"/>
          <p:nvPr/>
        </p:nvSpPr>
        <p:spPr>
          <a:xfrm>
            <a:off x="93311" y="26981740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45j calendaires</a:t>
            </a:r>
          </a:p>
        </p:txBody>
      </p:sp>
      <p:cxnSp>
        <p:nvCxnSpPr>
          <p:cNvPr id="256" name="Connecteur droit 255">
            <a:extLst>
              <a:ext uri="{FF2B5EF4-FFF2-40B4-BE49-F238E27FC236}">
                <a16:creationId xmlns:a16="http://schemas.microsoft.com/office/drawing/2014/main" id="{BDAC9D69-A717-D731-6E4D-4891E96D22FB}"/>
              </a:ext>
            </a:extLst>
          </p:cNvPr>
          <p:cNvCxnSpPr>
            <a:cxnSpLocks/>
            <a:stCxn id="167" idx="1"/>
          </p:cNvCxnSpPr>
          <p:nvPr/>
        </p:nvCxnSpPr>
        <p:spPr>
          <a:xfrm flipH="1">
            <a:off x="1349829" y="29591112"/>
            <a:ext cx="10597593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2" name="Connecteur droit avec flèche 261">
            <a:extLst>
              <a:ext uri="{FF2B5EF4-FFF2-40B4-BE49-F238E27FC236}">
                <a16:creationId xmlns:a16="http://schemas.microsoft.com/office/drawing/2014/main" id="{A26ED28D-ABB0-295F-3171-85B57EAD3DE7}"/>
              </a:ext>
            </a:extLst>
          </p:cNvPr>
          <p:cNvCxnSpPr>
            <a:cxnSpLocks/>
          </p:cNvCxnSpPr>
          <p:nvPr/>
        </p:nvCxnSpPr>
        <p:spPr>
          <a:xfrm>
            <a:off x="1575430" y="20772767"/>
            <a:ext cx="0" cy="8807347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4" name="ZoneTexte 263">
            <a:extLst>
              <a:ext uri="{FF2B5EF4-FFF2-40B4-BE49-F238E27FC236}">
                <a16:creationId xmlns:a16="http://schemas.microsoft.com/office/drawing/2014/main" id="{CE8D4D3A-96E1-A916-7602-8F5D1A279B15}"/>
              </a:ext>
            </a:extLst>
          </p:cNvPr>
          <p:cNvSpPr txBox="1"/>
          <p:nvPr/>
        </p:nvSpPr>
        <p:spPr>
          <a:xfrm>
            <a:off x="1706058" y="24746540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41j calendaires</a:t>
            </a:r>
          </a:p>
        </p:txBody>
      </p:sp>
      <p:cxnSp>
        <p:nvCxnSpPr>
          <p:cNvPr id="265" name="Connecteur droit avec flèche 264">
            <a:extLst>
              <a:ext uri="{FF2B5EF4-FFF2-40B4-BE49-F238E27FC236}">
                <a16:creationId xmlns:a16="http://schemas.microsoft.com/office/drawing/2014/main" id="{5C127CDF-C2A8-153D-15A2-950E4DDB81C1}"/>
              </a:ext>
            </a:extLst>
          </p:cNvPr>
          <p:cNvCxnSpPr>
            <a:cxnSpLocks/>
          </p:cNvCxnSpPr>
          <p:nvPr/>
        </p:nvCxnSpPr>
        <p:spPr>
          <a:xfrm>
            <a:off x="1575430" y="29594629"/>
            <a:ext cx="0" cy="3280228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8" name="ZoneTexte 267">
            <a:extLst>
              <a:ext uri="{FF2B5EF4-FFF2-40B4-BE49-F238E27FC236}">
                <a16:creationId xmlns:a16="http://schemas.microsoft.com/office/drawing/2014/main" id="{D3C3A403-E02D-93CD-927F-8631AA58A9E7}"/>
              </a:ext>
            </a:extLst>
          </p:cNvPr>
          <p:cNvSpPr txBox="1"/>
          <p:nvPr/>
        </p:nvSpPr>
        <p:spPr>
          <a:xfrm>
            <a:off x="1589944" y="31256197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4j calendaires</a:t>
            </a:r>
          </a:p>
        </p:txBody>
      </p:sp>
      <p:sp>
        <p:nvSpPr>
          <p:cNvPr id="269" name="ZoneTexte 268">
            <a:extLst>
              <a:ext uri="{FF2B5EF4-FFF2-40B4-BE49-F238E27FC236}">
                <a16:creationId xmlns:a16="http://schemas.microsoft.com/office/drawing/2014/main" id="{076500C2-7849-C27E-2A93-7A7A21F66F40}"/>
              </a:ext>
            </a:extLst>
          </p:cNvPr>
          <p:cNvSpPr txBox="1"/>
          <p:nvPr/>
        </p:nvSpPr>
        <p:spPr>
          <a:xfrm>
            <a:off x="19562111" y="3359398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4j calendaires</a:t>
            </a:r>
          </a:p>
        </p:txBody>
      </p:sp>
      <p:sp>
        <p:nvSpPr>
          <p:cNvPr id="271" name="ZoneTexte 270">
            <a:extLst>
              <a:ext uri="{FF2B5EF4-FFF2-40B4-BE49-F238E27FC236}">
                <a16:creationId xmlns:a16="http://schemas.microsoft.com/office/drawing/2014/main" id="{BA3A693B-E497-CCB6-344A-C7F4B29D92E6}"/>
              </a:ext>
            </a:extLst>
          </p:cNvPr>
          <p:cNvSpPr txBox="1"/>
          <p:nvPr/>
        </p:nvSpPr>
        <p:spPr>
          <a:xfrm>
            <a:off x="19131881" y="17496654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4j calendaires</a:t>
            </a:r>
          </a:p>
        </p:txBody>
      </p:sp>
      <p:sp>
        <p:nvSpPr>
          <p:cNvPr id="272" name="ZoneTexte 271">
            <a:extLst>
              <a:ext uri="{FF2B5EF4-FFF2-40B4-BE49-F238E27FC236}">
                <a16:creationId xmlns:a16="http://schemas.microsoft.com/office/drawing/2014/main" id="{0CCA67D5-CD42-09D5-C81C-63AE8735500F}"/>
              </a:ext>
            </a:extLst>
          </p:cNvPr>
          <p:cNvSpPr txBox="1"/>
          <p:nvPr/>
        </p:nvSpPr>
        <p:spPr>
          <a:xfrm>
            <a:off x="20980128" y="10989884"/>
            <a:ext cx="122292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32j calendaires</a:t>
            </a:r>
          </a:p>
        </p:txBody>
      </p:sp>
      <p:sp>
        <p:nvSpPr>
          <p:cNvPr id="277" name="ZoneTexte 276">
            <a:extLst>
              <a:ext uri="{FF2B5EF4-FFF2-40B4-BE49-F238E27FC236}">
                <a16:creationId xmlns:a16="http://schemas.microsoft.com/office/drawing/2014/main" id="{5A866B52-A4D2-9C15-3B11-5BD85F4D0FDF}"/>
              </a:ext>
            </a:extLst>
          </p:cNvPr>
          <p:cNvSpPr txBox="1"/>
          <p:nvPr/>
        </p:nvSpPr>
        <p:spPr>
          <a:xfrm>
            <a:off x="19234361" y="7917504"/>
            <a:ext cx="122292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20j calendaires</a:t>
            </a:r>
          </a:p>
        </p:txBody>
      </p:sp>
      <p:sp>
        <p:nvSpPr>
          <p:cNvPr id="279" name="ZoneTexte 278">
            <a:extLst>
              <a:ext uri="{FF2B5EF4-FFF2-40B4-BE49-F238E27FC236}">
                <a16:creationId xmlns:a16="http://schemas.microsoft.com/office/drawing/2014/main" id="{CF086CB7-DF4E-BB7E-A1F0-53F2FCBA0E8F}"/>
              </a:ext>
            </a:extLst>
          </p:cNvPr>
          <p:cNvSpPr txBox="1"/>
          <p:nvPr/>
        </p:nvSpPr>
        <p:spPr>
          <a:xfrm>
            <a:off x="18644828" y="5754564"/>
            <a:ext cx="122292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10j calendaires</a:t>
            </a:r>
          </a:p>
        </p:txBody>
      </p:sp>
      <p:sp>
        <p:nvSpPr>
          <p:cNvPr id="280" name="ZoneTexte 279">
            <a:extLst>
              <a:ext uri="{FF2B5EF4-FFF2-40B4-BE49-F238E27FC236}">
                <a16:creationId xmlns:a16="http://schemas.microsoft.com/office/drawing/2014/main" id="{D1287C6A-A8B7-11BD-6CE2-3F2534AACC68}"/>
              </a:ext>
            </a:extLst>
          </p:cNvPr>
          <p:cNvSpPr txBox="1"/>
          <p:nvPr/>
        </p:nvSpPr>
        <p:spPr>
          <a:xfrm>
            <a:off x="20648571" y="26943640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45j calendaires</a:t>
            </a:r>
          </a:p>
        </p:txBody>
      </p:sp>
      <p:sp>
        <p:nvSpPr>
          <p:cNvPr id="281" name="Ellipse 280">
            <a:extLst>
              <a:ext uri="{FF2B5EF4-FFF2-40B4-BE49-F238E27FC236}">
                <a16:creationId xmlns:a16="http://schemas.microsoft.com/office/drawing/2014/main" id="{A6E338E1-D821-EA9C-94B3-69B4C4A8BCFC}"/>
              </a:ext>
            </a:extLst>
          </p:cNvPr>
          <p:cNvSpPr/>
          <p:nvPr/>
        </p:nvSpPr>
        <p:spPr>
          <a:xfrm>
            <a:off x="7535334" y="11950975"/>
            <a:ext cx="2590518" cy="1189418"/>
          </a:xfrm>
          <a:prstGeom prst="ellipse">
            <a:avLst/>
          </a:prstGeom>
          <a:solidFill>
            <a:schemeClr val="bg1"/>
          </a:solidFill>
          <a:ln w="635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763" dirty="0">
                <a:solidFill>
                  <a:schemeClr val="tx1"/>
                </a:solidFill>
              </a:rPr>
              <a:t>Le contrôle est possible si :</a:t>
            </a:r>
          </a:p>
          <a:p>
            <a:pPr marL="171450" indent="-171450">
              <a:buFontTx/>
              <a:buChar char="-"/>
            </a:pPr>
            <a:r>
              <a:rPr lang="fr-FR" sz="763" dirty="0">
                <a:solidFill>
                  <a:schemeClr val="tx1"/>
                </a:solidFill>
              </a:rPr>
              <a:t>Pas d’annulation à moins de 48h du contrôle</a:t>
            </a:r>
          </a:p>
          <a:p>
            <a:pPr marL="171450" indent="-171450">
              <a:buFontTx/>
              <a:buChar char="-"/>
            </a:pPr>
            <a:r>
              <a:rPr lang="fr-FR" sz="763" dirty="0">
                <a:solidFill>
                  <a:schemeClr val="tx1"/>
                </a:solidFill>
              </a:rPr>
              <a:t>La personne désignée par le porteur d’offre se présente le jour du contrôle avec moins de 15 min de retard</a:t>
            </a:r>
          </a:p>
        </p:txBody>
      </p:sp>
      <p:cxnSp>
        <p:nvCxnSpPr>
          <p:cNvPr id="282" name="Connecteur droit 281">
            <a:extLst>
              <a:ext uri="{FF2B5EF4-FFF2-40B4-BE49-F238E27FC236}">
                <a16:creationId xmlns:a16="http://schemas.microsoft.com/office/drawing/2014/main" id="{1CB8C549-0D27-70F4-FF3C-79F0120F58B2}"/>
              </a:ext>
            </a:extLst>
          </p:cNvPr>
          <p:cNvCxnSpPr>
            <a:cxnSpLocks/>
            <a:stCxn id="39" idx="1"/>
            <a:endCxn id="281" idx="6"/>
          </p:cNvCxnSpPr>
          <p:nvPr/>
        </p:nvCxnSpPr>
        <p:spPr>
          <a:xfrm flipH="1" flipV="1">
            <a:off x="10125852" y="12545684"/>
            <a:ext cx="1216956" cy="215742"/>
          </a:xfrm>
          <a:prstGeom prst="line">
            <a:avLst/>
          </a:prstGeom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rganigramme : Décision 76">
            <a:extLst>
              <a:ext uri="{FF2B5EF4-FFF2-40B4-BE49-F238E27FC236}">
                <a16:creationId xmlns:a16="http://schemas.microsoft.com/office/drawing/2014/main" id="{DD56B82A-427E-36AB-9E8A-9A59C38E9618}"/>
              </a:ext>
            </a:extLst>
          </p:cNvPr>
          <p:cNvSpPr/>
          <p:nvPr/>
        </p:nvSpPr>
        <p:spPr>
          <a:xfrm>
            <a:off x="15065464" y="22788315"/>
            <a:ext cx="2011534" cy="914794"/>
          </a:xfrm>
          <a:prstGeom prst="flowChartDecis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63" dirty="0">
                <a:solidFill>
                  <a:schemeClr val="tx1"/>
                </a:solidFill>
              </a:rPr>
              <a:t>Le porteur d’offre a recontacté le prestataire dans les 15j calendaires ?</a:t>
            </a:r>
          </a:p>
        </p:txBody>
      </p:sp>
      <p:cxnSp>
        <p:nvCxnSpPr>
          <p:cNvPr id="80" name="Connecteur droit avec flèche 79">
            <a:extLst>
              <a:ext uri="{FF2B5EF4-FFF2-40B4-BE49-F238E27FC236}">
                <a16:creationId xmlns:a16="http://schemas.microsoft.com/office/drawing/2014/main" id="{A30CD434-DF6D-EE2A-6A6F-1BA0692305B1}"/>
              </a:ext>
            </a:extLst>
          </p:cNvPr>
          <p:cNvCxnSpPr>
            <a:stCxn id="48" idx="2"/>
            <a:endCxn id="77" idx="0"/>
          </p:cNvCxnSpPr>
          <p:nvPr/>
        </p:nvCxnSpPr>
        <p:spPr>
          <a:xfrm flipH="1">
            <a:off x="16071231" y="21140232"/>
            <a:ext cx="1" cy="164808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Connecteur : en angle 81">
            <a:extLst>
              <a:ext uri="{FF2B5EF4-FFF2-40B4-BE49-F238E27FC236}">
                <a16:creationId xmlns:a16="http://schemas.microsoft.com/office/drawing/2014/main" id="{11D13600-2254-9E0B-8E96-E6DC469BE462}"/>
              </a:ext>
            </a:extLst>
          </p:cNvPr>
          <p:cNvCxnSpPr>
            <a:stCxn id="77" idx="2"/>
            <a:endCxn id="153" idx="0"/>
          </p:cNvCxnSpPr>
          <p:nvPr/>
        </p:nvCxnSpPr>
        <p:spPr>
          <a:xfrm rot="5400000">
            <a:off x="13363000" y="23485410"/>
            <a:ext cx="2490532" cy="2925930"/>
          </a:xfrm>
          <a:prstGeom prst="bentConnector3">
            <a:avLst>
              <a:gd name="adj1" fmla="val 79722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225B04A5-58EC-F47E-BA1B-9CBF8EF10639}"/>
              </a:ext>
            </a:extLst>
          </p:cNvPr>
          <p:cNvSpPr txBox="1"/>
          <p:nvPr/>
        </p:nvSpPr>
        <p:spPr>
          <a:xfrm>
            <a:off x="14956774" y="23845901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Oui</a:t>
            </a:r>
          </a:p>
        </p:txBody>
      </p:sp>
      <p:cxnSp>
        <p:nvCxnSpPr>
          <p:cNvPr id="101" name="Connecteur : en angle 100">
            <a:extLst>
              <a:ext uri="{FF2B5EF4-FFF2-40B4-BE49-F238E27FC236}">
                <a16:creationId xmlns:a16="http://schemas.microsoft.com/office/drawing/2014/main" id="{E79406F1-8724-F801-599E-EBACB8CE1816}"/>
              </a:ext>
            </a:extLst>
          </p:cNvPr>
          <p:cNvCxnSpPr>
            <a:stCxn id="77" idx="3"/>
            <a:endCxn id="57" idx="0"/>
          </p:cNvCxnSpPr>
          <p:nvPr/>
        </p:nvCxnSpPr>
        <p:spPr>
          <a:xfrm>
            <a:off x="17076998" y="23245712"/>
            <a:ext cx="254581" cy="9368089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ZoneTexte 102">
            <a:extLst>
              <a:ext uri="{FF2B5EF4-FFF2-40B4-BE49-F238E27FC236}">
                <a16:creationId xmlns:a16="http://schemas.microsoft.com/office/drawing/2014/main" id="{0ABE366A-8684-C2AC-5336-49406DB622CB}"/>
              </a:ext>
            </a:extLst>
          </p:cNvPr>
          <p:cNvSpPr txBox="1"/>
          <p:nvPr/>
        </p:nvSpPr>
        <p:spPr>
          <a:xfrm>
            <a:off x="16480784" y="23016893"/>
            <a:ext cx="1562725" cy="20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63" dirty="0"/>
              <a:t>Non</a:t>
            </a:r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4F8963B4-741B-EA23-E45F-352EF531A7BB}"/>
              </a:ext>
            </a:extLst>
          </p:cNvPr>
          <p:cNvCxnSpPr>
            <a:cxnSpLocks/>
          </p:cNvCxnSpPr>
          <p:nvPr/>
        </p:nvCxnSpPr>
        <p:spPr>
          <a:xfrm flipH="1">
            <a:off x="17412804" y="23245712"/>
            <a:ext cx="2943435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avec flèche 123">
            <a:extLst>
              <a:ext uri="{FF2B5EF4-FFF2-40B4-BE49-F238E27FC236}">
                <a16:creationId xmlns:a16="http://schemas.microsoft.com/office/drawing/2014/main" id="{014DF037-AC3A-D76F-3ABE-BB53CD6B6CD8}"/>
              </a:ext>
            </a:extLst>
          </p:cNvPr>
          <p:cNvCxnSpPr>
            <a:cxnSpLocks/>
          </p:cNvCxnSpPr>
          <p:nvPr/>
        </p:nvCxnSpPr>
        <p:spPr>
          <a:xfrm>
            <a:off x="19910075" y="20772767"/>
            <a:ext cx="0" cy="245009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ZoneTexte 128">
            <a:extLst>
              <a:ext uri="{FF2B5EF4-FFF2-40B4-BE49-F238E27FC236}">
                <a16:creationId xmlns:a16="http://schemas.microsoft.com/office/drawing/2014/main" id="{B8E933E7-7DB9-C520-CE08-59014DBB7FB1}"/>
              </a:ext>
            </a:extLst>
          </p:cNvPr>
          <p:cNvSpPr txBox="1"/>
          <p:nvPr/>
        </p:nvSpPr>
        <p:spPr>
          <a:xfrm>
            <a:off x="18882180" y="21796215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15j calendaires</a:t>
            </a:r>
          </a:p>
        </p:txBody>
      </p: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8DE89315-9170-3F75-BF5E-16B463ACF45E}"/>
              </a:ext>
            </a:extLst>
          </p:cNvPr>
          <p:cNvCxnSpPr>
            <a:cxnSpLocks/>
          </p:cNvCxnSpPr>
          <p:nvPr/>
        </p:nvCxnSpPr>
        <p:spPr>
          <a:xfrm flipH="1">
            <a:off x="17449800" y="24850127"/>
            <a:ext cx="4038600" cy="0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droit avec flèche 139">
            <a:extLst>
              <a:ext uri="{FF2B5EF4-FFF2-40B4-BE49-F238E27FC236}">
                <a16:creationId xmlns:a16="http://schemas.microsoft.com/office/drawing/2014/main" id="{33B8482F-1E78-90CC-E15E-D29361FCB8E1}"/>
              </a:ext>
            </a:extLst>
          </p:cNvPr>
          <p:cNvCxnSpPr>
            <a:cxnSpLocks/>
          </p:cNvCxnSpPr>
          <p:nvPr/>
        </p:nvCxnSpPr>
        <p:spPr>
          <a:xfrm flipH="1">
            <a:off x="20581471" y="20772767"/>
            <a:ext cx="9925" cy="407736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ZoneTexte 146">
            <a:extLst>
              <a:ext uri="{FF2B5EF4-FFF2-40B4-BE49-F238E27FC236}">
                <a16:creationId xmlns:a16="http://schemas.microsoft.com/office/drawing/2014/main" id="{5AAD240C-4C2A-0CAF-4C5A-539848C3952A}"/>
              </a:ext>
            </a:extLst>
          </p:cNvPr>
          <p:cNvSpPr txBox="1"/>
          <p:nvPr/>
        </p:nvSpPr>
        <p:spPr>
          <a:xfrm>
            <a:off x="20646700" y="22972729"/>
            <a:ext cx="1043234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35" dirty="0">
                <a:solidFill>
                  <a:srgbClr val="FF0000"/>
                </a:solidFill>
              </a:rPr>
              <a:t>30j calendaires</a:t>
            </a:r>
          </a:p>
        </p:txBody>
      </p: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C497A174-C53E-F691-1AF4-3B3B1491FE74}"/>
              </a:ext>
            </a:extLst>
          </p:cNvPr>
          <p:cNvCxnSpPr>
            <a:stCxn id="27" idx="2"/>
            <a:endCxn id="15" idx="0"/>
          </p:cNvCxnSpPr>
          <p:nvPr/>
        </p:nvCxnSpPr>
        <p:spPr>
          <a:xfrm rot="16200000" flipH="1">
            <a:off x="11803757" y="14003611"/>
            <a:ext cx="9306076" cy="3497309"/>
          </a:xfrm>
          <a:prstGeom prst="bentConnector3">
            <a:avLst>
              <a:gd name="adj1" fmla="val 11321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09301B91-EC5E-2B8E-053C-C68B3399AB46}"/>
              </a:ext>
            </a:extLst>
          </p:cNvPr>
          <p:cNvCxnSpPr>
            <a:stCxn id="26" idx="2"/>
            <a:endCxn id="15" idx="0"/>
          </p:cNvCxnSpPr>
          <p:nvPr/>
        </p:nvCxnSpPr>
        <p:spPr>
          <a:xfrm rot="16200000" flipH="1">
            <a:off x="13309266" y="15509120"/>
            <a:ext cx="9281150" cy="511218"/>
          </a:xfrm>
          <a:prstGeom prst="bentConnector3">
            <a:avLst>
              <a:gd name="adj1" fmla="val 11217"/>
            </a:avLst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6322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1F9F1FA2EB744D84C7ED229944AF08" ma:contentTypeVersion="19" ma:contentTypeDescription="Crée un document." ma:contentTypeScope="" ma:versionID="89a5458810c573fa5d2d2e545e04ae02">
  <xsd:schema xmlns:xsd="http://www.w3.org/2001/XMLSchema" xmlns:xs="http://www.w3.org/2001/XMLSchema" xmlns:p="http://schemas.microsoft.com/office/2006/metadata/properties" xmlns:ns2="3499eb8c-55f0-4acb-8462-dc1898394d47" xmlns:ns3="294fe65f-c472-419c-bb5c-34435245a11a" targetNamespace="http://schemas.microsoft.com/office/2006/metadata/properties" ma:root="true" ma:fieldsID="0db192e8d3861b2d9194dda01feea81f" ns2:_="" ns3:_="">
    <xsd:import namespace="3499eb8c-55f0-4acb-8462-dc1898394d47"/>
    <xsd:import namespace="294fe65f-c472-419c-bb5c-34435245a11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LengthInSeconds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99eb8c-55f0-4acb-8462-dc1898394d4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fea3e98-cf49-41e2-8f46-469ecd7c463f}" ma:internalName="TaxCatchAll" ma:showField="CatchAllData" ma:web="3499eb8c-55f0-4acb-8462-dc1898394d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4fe65f-c472-419c-bb5c-34435245a1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376c4d89-9a06-494b-94fc-b1fca67178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99eb8c-55f0-4acb-8462-dc1898394d47" xsi:nil="true"/>
    <lcf76f155ced4ddcb4097134ff3c332f xmlns="294fe65f-c472-419c-bb5c-34435245a11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4321F1-51B8-466C-BA99-F8663E9E77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99eb8c-55f0-4acb-8462-dc1898394d47"/>
    <ds:schemaRef ds:uri="294fe65f-c472-419c-bb5c-34435245a1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A5E485-C1BB-44AA-AF1B-A681A30AB3BC}">
  <ds:schemaRefs>
    <ds:schemaRef ds:uri="http://schemas.microsoft.com/office/2006/metadata/properties"/>
    <ds:schemaRef ds:uri="http://schemas.microsoft.com/office/infopath/2007/PartnerControls"/>
    <ds:schemaRef ds:uri="3499eb8c-55f0-4acb-8462-dc1898394d47"/>
    <ds:schemaRef ds:uri="294fe65f-c472-419c-bb5c-34435245a11a"/>
  </ds:schemaRefs>
</ds:datastoreItem>
</file>

<file path=customXml/itemProps3.xml><?xml version="1.0" encoding="utf-8"?>
<ds:datastoreItem xmlns:ds="http://schemas.openxmlformats.org/officeDocument/2006/customXml" ds:itemID="{307A1A94-4965-4164-A317-F052407F1EC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934</TotalTime>
  <Words>798</Words>
  <Application>Microsoft Office PowerPoint</Application>
  <PresentationFormat>Personnalisé</PresentationFormat>
  <Paragraphs>90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GONZALES</dc:creator>
  <cp:lastModifiedBy>Paul GONZALES</cp:lastModifiedBy>
  <cp:revision>1</cp:revision>
  <dcterms:created xsi:type="dcterms:W3CDTF">2026-02-03T10:54:20Z</dcterms:created>
  <dcterms:modified xsi:type="dcterms:W3CDTF">2026-03-31T16:27:52Z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0x010100631F9F1FA2EB744D84C7ED229944AF08</vt:lpwstr>
  </property>
  <property fmtid="{D5CDD505-2E9C-101B-9397-08002B2CF9AE}" pid="3" name="MediaServiceImageTags">
    <vt:lpwstr/>
  </property>
</Properties>
</file>